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12"/>
  </p:notesMasterIdLst>
  <p:handoutMasterIdLst>
    <p:handoutMasterId r:id="rId13"/>
  </p:handoutMasterIdLst>
  <p:sldIdLst>
    <p:sldId id="319" r:id="rId5"/>
    <p:sldId id="380" r:id="rId6"/>
    <p:sldId id="349" r:id="rId7"/>
    <p:sldId id="379" r:id="rId8"/>
    <p:sldId id="381" r:id="rId9"/>
    <p:sldId id="382" r:id="rId10"/>
    <p:sldId id="317" r:id="rId11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EDED"/>
    <a:srgbClr val="EBEBEB"/>
    <a:srgbClr val="DADAD8"/>
    <a:srgbClr val="EEEEEE"/>
    <a:srgbClr val="E7E7E5"/>
    <a:srgbClr val="DCDCDC"/>
    <a:srgbClr val="DADADA"/>
    <a:srgbClr val="DBDAD8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E367F-18C3-4298-BC93-65F22840452A}" v="25" dt="2026-01-18T23:09:33.340"/>
    <p1510:client id="{DD930AB0-B7D6-4008-94BC-84F40DE3385E}" v="40" dt="2026-01-18T17:19:09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mus Garvey (staff)" userId="4fd141c3-c547-466c-a1c6-fba05d18364b" providerId="ADAL" clId="{3A494874-BA6F-42D8-8767-8A612E97D11F}"/>
    <pc:docChg chg="undo custSel addSld delSld modSld">
      <pc:chgData name="Seamus Garvey (staff)" userId="4fd141c3-c547-466c-a1c6-fba05d18364b" providerId="ADAL" clId="{3A494874-BA6F-42D8-8767-8A612E97D11F}" dt="2026-01-19T09:00:28.975" v="2283" actId="20577"/>
      <pc:docMkLst>
        <pc:docMk/>
      </pc:docMkLst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127995173" sldId="299"/>
        </pc:sldMkLst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2392075156" sldId="301"/>
        </pc:sldMkLst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3655609570" sldId="307"/>
        </pc:sldMkLst>
      </pc:sldChg>
      <pc:sldChg chg="addSp delSp modSp mod">
        <pc:chgData name="Seamus Garvey (staff)" userId="4fd141c3-c547-466c-a1c6-fba05d18364b" providerId="ADAL" clId="{3A494874-BA6F-42D8-8767-8A612E97D11F}" dt="2026-01-18T17:19:09.290" v="2040" actId="14100"/>
        <pc:sldMkLst>
          <pc:docMk/>
          <pc:sldMk cId="4083695194" sldId="317"/>
        </pc:sldMkLst>
        <pc:spChg chg="add mod">
          <ac:chgData name="Seamus Garvey (staff)" userId="4fd141c3-c547-466c-a1c6-fba05d18364b" providerId="ADAL" clId="{3A494874-BA6F-42D8-8767-8A612E97D11F}" dt="2026-01-18T17:16:30.926" v="1978"/>
          <ac:spMkLst>
            <pc:docMk/>
            <pc:sldMk cId="4083695194" sldId="317"/>
            <ac:spMk id="3" creationId="{E80EF584-6DCE-0A01-2CBF-3AEAE15890C2}"/>
          </ac:spMkLst>
        </pc:spChg>
        <pc:spChg chg="add mod">
          <ac:chgData name="Seamus Garvey (staff)" userId="4fd141c3-c547-466c-a1c6-fba05d18364b" providerId="ADAL" clId="{3A494874-BA6F-42D8-8767-8A612E97D11F}" dt="2026-01-18T17:18:52.728" v="2039"/>
          <ac:spMkLst>
            <pc:docMk/>
            <pc:sldMk cId="4083695194" sldId="317"/>
            <ac:spMk id="4" creationId="{C7B69799-0D5F-2B8F-E8B9-A55B8FAB1E3D}"/>
          </ac:spMkLst>
        </pc:spChg>
        <pc:spChg chg="mod">
          <ac:chgData name="Seamus Garvey (staff)" userId="4fd141c3-c547-466c-a1c6-fba05d18364b" providerId="ADAL" clId="{3A494874-BA6F-42D8-8767-8A612E97D11F}" dt="2026-01-18T17:14:53.527" v="1899" actId="20577"/>
          <ac:spMkLst>
            <pc:docMk/>
            <pc:sldMk cId="4083695194" sldId="317"/>
            <ac:spMk id="5" creationId="{7E0126BC-4945-4D25-A41B-D31FBE00A0E4}"/>
          </ac:spMkLst>
        </pc:spChg>
        <pc:spChg chg="mod">
          <ac:chgData name="Seamus Garvey (staff)" userId="4fd141c3-c547-466c-a1c6-fba05d18364b" providerId="ADAL" clId="{3A494874-BA6F-42D8-8767-8A612E97D11F}" dt="2026-01-18T17:19:09.290" v="2040" actId="14100"/>
          <ac:spMkLst>
            <pc:docMk/>
            <pc:sldMk cId="4083695194" sldId="317"/>
            <ac:spMk id="6" creationId="{A9548C5D-0410-41A6-9227-2CD03D78806C}"/>
          </ac:spMkLst>
        </pc:spChg>
        <pc:picChg chg="del">
          <ac:chgData name="Seamus Garvey (staff)" userId="4fd141c3-c547-466c-a1c6-fba05d18364b" providerId="ADAL" clId="{3A494874-BA6F-42D8-8767-8A612E97D11F}" dt="2026-01-18T17:16:10.146" v="1977" actId="478"/>
          <ac:picMkLst>
            <pc:docMk/>
            <pc:sldMk cId="4083695194" sldId="317"/>
            <ac:picMk id="2" creationId="{CA3BF7C7-9F2A-357D-4C61-BB840525F5B2}"/>
          </ac:picMkLst>
        </pc:picChg>
      </pc:sldChg>
      <pc:sldChg chg="modSp mod">
        <pc:chgData name="Seamus Garvey (staff)" userId="4fd141c3-c547-466c-a1c6-fba05d18364b" providerId="ADAL" clId="{3A494874-BA6F-42D8-8767-8A612E97D11F}" dt="2026-01-19T08:54:45.545" v="2071" actId="20577"/>
        <pc:sldMkLst>
          <pc:docMk/>
          <pc:sldMk cId="2461800538" sldId="319"/>
        </pc:sldMkLst>
        <pc:spChg chg="mod">
          <ac:chgData name="Seamus Garvey (staff)" userId="4fd141c3-c547-466c-a1c6-fba05d18364b" providerId="ADAL" clId="{3A494874-BA6F-42D8-8767-8A612E97D11F}" dt="2026-01-19T08:54:45.545" v="2071" actId="20577"/>
          <ac:spMkLst>
            <pc:docMk/>
            <pc:sldMk cId="2461800538" sldId="319"/>
            <ac:spMk id="12" creationId="{AE6CD9F5-5670-2A3C-2600-0A46E7D8F71A}"/>
          </ac:spMkLst>
        </pc:spChg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933555701" sldId="325"/>
        </pc:sldMkLst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2666947020" sldId="326"/>
        </pc:sldMkLst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2416840058" sldId="343"/>
        </pc:sldMkLst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250673496" sldId="345"/>
        </pc:sldMkLst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13158669" sldId="346"/>
        </pc:sldMkLst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1582789050" sldId="347"/>
        </pc:sldMkLst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3086755922" sldId="348"/>
        </pc:sldMkLst>
      </pc:sldChg>
      <pc:sldChg chg="addSp modSp mod">
        <pc:chgData name="Seamus Garvey (staff)" userId="4fd141c3-c547-466c-a1c6-fba05d18364b" providerId="ADAL" clId="{3A494874-BA6F-42D8-8767-8A612E97D11F}" dt="2026-01-18T17:17:24.355" v="1992" actId="14100"/>
        <pc:sldMkLst>
          <pc:docMk/>
          <pc:sldMk cId="1990160127" sldId="349"/>
        </pc:sldMkLst>
        <pc:spChg chg="add mod">
          <ac:chgData name="Seamus Garvey (staff)" userId="4fd141c3-c547-466c-a1c6-fba05d18364b" providerId="ADAL" clId="{3A494874-BA6F-42D8-8767-8A612E97D11F}" dt="2026-01-18T17:17:24.355" v="1992" actId="14100"/>
          <ac:spMkLst>
            <pc:docMk/>
            <pc:sldMk cId="1990160127" sldId="349"/>
            <ac:spMk id="5" creationId="{9E468402-A203-DE65-4993-5EF5EA6AF12D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7:30.583" v="1994"/>
        <pc:sldMkLst>
          <pc:docMk/>
          <pc:sldMk cId="666660887" sldId="350"/>
        </pc:sldMkLst>
        <pc:spChg chg="add mod">
          <ac:chgData name="Seamus Garvey (staff)" userId="4fd141c3-c547-466c-a1c6-fba05d18364b" providerId="ADAL" clId="{3A494874-BA6F-42D8-8767-8A612E97D11F}" dt="2026-01-18T17:17:30.583" v="1994"/>
          <ac:spMkLst>
            <pc:docMk/>
            <pc:sldMk cId="666660887" sldId="350"/>
            <ac:spMk id="6" creationId="{FC9A353B-9A76-8C65-28F2-A839594BF141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7:28.706" v="1993"/>
        <pc:sldMkLst>
          <pc:docMk/>
          <pc:sldMk cId="4090344215" sldId="351"/>
        </pc:sldMkLst>
        <pc:spChg chg="add mod">
          <ac:chgData name="Seamus Garvey (staff)" userId="4fd141c3-c547-466c-a1c6-fba05d18364b" providerId="ADAL" clId="{3A494874-BA6F-42D8-8767-8A612E97D11F}" dt="2026-01-18T17:17:28.706" v="1993"/>
          <ac:spMkLst>
            <pc:docMk/>
            <pc:sldMk cId="4090344215" sldId="351"/>
            <ac:spMk id="6" creationId="{170A5E1C-14C6-DB72-DCD2-07CC303F40BA}"/>
          </ac:spMkLst>
        </pc:spChg>
      </pc:sldChg>
      <pc:sldChg chg="del">
        <pc:chgData name="Seamus Garvey (staff)" userId="4fd141c3-c547-466c-a1c6-fba05d18364b" providerId="ADAL" clId="{3A494874-BA6F-42D8-8767-8A612E97D11F}" dt="2026-01-18T17:14:39.225" v="1879" actId="47"/>
        <pc:sldMkLst>
          <pc:docMk/>
          <pc:sldMk cId="1408845475" sldId="352"/>
        </pc:sldMkLst>
      </pc:sldChg>
      <pc:sldChg chg="addSp modSp mod">
        <pc:chgData name="Seamus Garvey (staff)" userId="4fd141c3-c547-466c-a1c6-fba05d18364b" providerId="ADAL" clId="{3A494874-BA6F-42D8-8767-8A612E97D11F}" dt="2026-01-18T17:33:05.316" v="2049" actId="20577"/>
        <pc:sldMkLst>
          <pc:docMk/>
          <pc:sldMk cId="3871028119" sldId="353"/>
        </pc:sldMkLst>
        <pc:spChg chg="mod">
          <ac:chgData name="Seamus Garvey (staff)" userId="4fd141c3-c547-466c-a1c6-fba05d18364b" providerId="ADAL" clId="{3A494874-BA6F-42D8-8767-8A612E97D11F}" dt="2026-01-18T17:33:05.316" v="2049" actId="20577"/>
          <ac:spMkLst>
            <pc:docMk/>
            <pc:sldMk cId="3871028119" sldId="353"/>
            <ac:spMk id="2" creationId="{6563A770-89C2-4B3E-AD49-D0F6CE05070F}"/>
          </ac:spMkLst>
        </pc:spChg>
        <pc:spChg chg="add mod">
          <ac:chgData name="Seamus Garvey (staff)" userId="4fd141c3-c547-466c-a1c6-fba05d18364b" providerId="ADAL" clId="{3A494874-BA6F-42D8-8767-8A612E97D11F}" dt="2026-01-18T17:17:32.864" v="1995"/>
          <ac:spMkLst>
            <pc:docMk/>
            <pc:sldMk cId="3871028119" sldId="353"/>
            <ac:spMk id="6" creationId="{672CB2E4-84ED-5AD4-362F-BCC5AE3BAF15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7:35.384" v="1996"/>
        <pc:sldMkLst>
          <pc:docMk/>
          <pc:sldMk cId="2323819887" sldId="354"/>
        </pc:sldMkLst>
        <pc:spChg chg="add mod">
          <ac:chgData name="Seamus Garvey (staff)" userId="4fd141c3-c547-466c-a1c6-fba05d18364b" providerId="ADAL" clId="{3A494874-BA6F-42D8-8767-8A612E97D11F}" dt="2026-01-18T17:17:35.384" v="1996"/>
          <ac:spMkLst>
            <pc:docMk/>
            <pc:sldMk cId="2323819887" sldId="354"/>
            <ac:spMk id="2" creationId="{43227C81-DA3E-9174-F40F-090350E47669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7:37.687" v="1997"/>
        <pc:sldMkLst>
          <pc:docMk/>
          <pc:sldMk cId="2620141687" sldId="355"/>
        </pc:sldMkLst>
        <pc:spChg chg="add mod">
          <ac:chgData name="Seamus Garvey (staff)" userId="4fd141c3-c547-466c-a1c6-fba05d18364b" providerId="ADAL" clId="{3A494874-BA6F-42D8-8767-8A612E97D11F}" dt="2026-01-18T17:17:37.687" v="1997"/>
          <ac:spMkLst>
            <pc:docMk/>
            <pc:sldMk cId="2620141687" sldId="355"/>
            <ac:spMk id="2" creationId="{B5964DA0-D9B6-4C5E-7858-14057983135B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7:40.487" v="1998"/>
        <pc:sldMkLst>
          <pc:docMk/>
          <pc:sldMk cId="2859717000" sldId="356"/>
        </pc:sldMkLst>
        <pc:spChg chg="add mod">
          <ac:chgData name="Seamus Garvey (staff)" userId="4fd141c3-c547-466c-a1c6-fba05d18364b" providerId="ADAL" clId="{3A494874-BA6F-42D8-8767-8A612E97D11F}" dt="2026-01-18T17:17:40.487" v="1998"/>
          <ac:spMkLst>
            <pc:docMk/>
            <pc:sldMk cId="2859717000" sldId="356"/>
            <ac:spMk id="2" creationId="{9D572B9D-2BA5-BA4C-C0A3-DBCB4FE0512D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7:45.765" v="1999"/>
        <pc:sldMkLst>
          <pc:docMk/>
          <pc:sldMk cId="1450645455" sldId="357"/>
        </pc:sldMkLst>
        <pc:spChg chg="add mod">
          <ac:chgData name="Seamus Garvey (staff)" userId="4fd141c3-c547-466c-a1c6-fba05d18364b" providerId="ADAL" clId="{3A494874-BA6F-42D8-8767-8A612E97D11F}" dt="2026-01-18T17:17:45.765" v="1999"/>
          <ac:spMkLst>
            <pc:docMk/>
            <pc:sldMk cId="1450645455" sldId="357"/>
            <ac:spMk id="5" creationId="{81A98EF1-8047-8E1F-1990-EBEDF384CE9D}"/>
          </ac:spMkLst>
        </pc:spChg>
      </pc:sldChg>
      <pc:sldChg chg="addSp modSp mod">
        <pc:chgData name="Seamus Garvey (staff)" userId="4fd141c3-c547-466c-a1c6-fba05d18364b" providerId="ADAL" clId="{3A494874-BA6F-42D8-8767-8A612E97D11F}" dt="2026-01-18T17:17:52.974" v="2001" actId="14100"/>
        <pc:sldMkLst>
          <pc:docMk/>
          <pc:sldMk cId="3264816743" sldId="358"/>
        </pc:sldMkLst>
        <pc:spChg chg="add mod">
          <ac:chgData name="Seamus Garvey (staff)" userId="4fd141c3-c547-466c-a1c6-fba05d18364b" providerId="ADAL" clId="{3A494874-BA6F-42D8-8767-8A612E97D11F}" dt="2026-01-18T17:17:52.974" v="2001" actId="14100"/>
          <ac:spMkLst>
            <pc:docMk/>
            <pc:sldMk cId="3264816743" sldId="358"/>
            <ac:spMk id="9" creationId="{E99EDCAC-BC01-7B55-6210-80F54F93CC7C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7:55.077" v="2002"/>
        <pc:sldMkLst>
          <pc:docMk/>
          <pc:sldMk cId="2030949022" sldId="359"/>
        </pc:sldMkLst>
        <pc:spChg chg="add mod">
          <ac:chgData name="Seamus Garvey (staff)" userId="4fd141c3-c547-466c-a1c6-fba05d18364b" providerId="ADAL" clId="{3A494874-BA6F-42D8-8767-8A612E97D11F}" dt="2026-01-18T17:17:55.077" v="2002"/>
          <ac:spMkLst>
            <pc:docMk/>
            <pc:sldMk cId="2030949022" sldId="359"/>
            <ac:spMk id="5" creationId="{EE2DB90E-9B41-2BA0-B754-009C5EC01DDD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7:58.900" v="2003"/>
        <pc:sldMkLst>
          <pc:docMk/>
          <pc:sldMk cId="598681529" sldId="360"/>
        </pc:sldMkLst>
        <pc:spChg chg="add mod">
          <ac:chgData name="Seamus Garvey (staff)" userId="4fd141c3-c547-466c-a1c6-fba05d18364b" providerId="ADAL" clId="{3A494874-BA6F-42D8-8767-8A612E97D11F}" dt="2026-01-18T17:17:58.900" v="2003"/>
          <ac:spMkLst>
            <pc:docMk/>
            <pc:sldMk cId="598681529" sldId="360"/>
            <ac:spMk id="2" creationId="{E36BB977-2389-FA8B-770E-EF9A9E0F45A4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8:01.827" v="2004"/>
        <pc:sldMkLst>
          <pc:docMk/>
          <pc:sldMk cId="3947850541" sldId="361"/>
        </pc:sldMkLst>
        <pc:spChg chg="add mod">
          <ac:chgData name="Seamus Garvey (staff)" userId="4fd141c3-c547-466c-a1c6-fba05d18364b" providerId="ADAL" clId="{3A494874-BA6F-42D8-8767-8A612E97D11F}" dt="2026-01-18T17:18:01.827" v="2004"/>
          <ac:spMkLst>
            <pc:docMk/>
            <pc:sldMk cId="3947850541" sldId="361"/>
            <ac:spMk id="6" creationId="{839A4C58-BCE1-3087-31FB-34F20713D99D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8:04.114" v="2005"/>
        <pc:sldMkLst>
          <pc:docMk/>
          <pc:sldMk cId="4276473939" sldId="362"/>
        </pc:sldMkLst>
        <pc:spChg chg="add mod">
          <ac:chgData name="Seamus Garvey (staff)" userId="4fd141c3-c547-466c-a1c6-fba05d18364b" providerId="ADAL" clId="{3A494874-BA6F-42D8-8767-8A612E97D11F}" dt="2026-01-18T17:18:04.114" v="2005"/>
          <ac:spMkLst>
            <pc:docMk/>
            <pc:sldMk cId="4276473939" sldId="362"/>
            <ac:spMk id="9" creationId="{9D72508E-DF91-6FF3-E47D-1DB86B159EB9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8:06.251" v="2006"/>
        <pc:sldMkLst>
          <pc:docMk/>
          <pc:sldMk cId="402219964" sldId="363"/>
        </pc:sldMkLst>
        <pc:spChg chg="add mod">
          <ac:chgData name="Seamus Garvey (staff)" userId="4fd141c3-c547-466c-a1c6-fba05d18364b" providerId="ADAL" clId="{3A494874-BA6F-42D8-8767-8A612E97D11F}" dt="2026-01-18T17:18:06.251" v="2006"/>
          <ac:spMkLst>
            <pc:docMk/>
            <pc:sldMk cId="402219964" sldId="363"/>
            <ac:spMk id="12" creationId="{AFCE2571-ECF9-316B-880C-A2B7DFFEE985}"/>
          </ac:spMkLst>
        </pc:spChg>
      </pc:sldChg>
      <pc:sldChg chg="addSp modSp mod">
        <pc:chgData name="Seamus Garvey (staff)" userId="4fd141c3-c547-466c-a1c6-fba05d18364b" providerId="ADAL" clId="{3A494874-BA6F-42D8-8767-8A612E97D11F}" dt="2026-01-18T17:18:32.197" v="2029"/>
        <pc:sldMkLst>
          <pc:docMk/>
          <pc:sldMk cId="1486460511" sldId="364"/>
        </pc:sldMkLst>
        <pc:spChg chg="mod">
          <ac:chgData name="Seamus Garvey (staff)" userId="4fd141c3-c547-466c-a1c6-fba05d18364b" providerId="ADAL" clId="{3A494874-BA6F-42D8-8767-8A612E97D11F}" dt="2026-01-18T17:18:28.896" v="2028" actId="20577"/>
          <ac:spMkLst>
            <pc:docMk/>
            <pc:sldMk cId="1486460511" sldId="364"/>
            <ac:spMk id="5" creationId="{8314A2AB-F044-DD88-0D9C-5F310598CF46}"/>
          </ac:spMkLst>
        </pc:spChg>
        <pc:spChg chg="add mod">
          <ac:chgData name="Seamus Garvey (staff)" userId="4fd141c3-c547-466c-a1c6-fba05d18364b" providerId="ADAL" clId="{3A494874-BA6F-42D8-8767-8A612E97D11F}" dt="2026-01-18T17:18:32.197" v="2029"/>
          <ac:spMkLst>
            <pc:docMk/>
            <pc:sldMk cId="1486460511" sldId="364"/>
            <ac:spMk id="21" creationId="{C1F8C548-63C9-4835-E8F8-4223B823D6F5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8:35.248" v="2030"/>
        <pc:sldMkLst>
          <pc:docMk/>
          <pc:sldMk cId="3201912053" sldId="365"/>
        </pc:sldMkLst>
        <pc:spChg chg="add mod">
          <ac:chgData name="Seamus Garvey (staff)" userId="4fd141c3-c547-466c-a1c6-fba05d18364b" providerId="ADAL" clId="{3A494874-BA6F-42D8-8767-8A612E97D11F}" dt="2026-01-18T17:18:35.248" v="2030"/>
          <ac:spMkLst>
            <pc:docMk/>
            <pc:sldMk cId="3201912053" sldId="365"/>
            <ac:spMk id="16" creationId="{CFF69F3A-E36A-6ADC-714E-4735461CFC20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8:36.824" v="2031"/>
        <pc:sldMkLst>
          <pc:docMk/>
          <pc:sldMk cId="4039796698" sldId="366"/>
        </pc:sldMkLst>
        <pc:spChg chg="add mod">
          <ac:chgData name="Seamus Garvey (staff)" userId="4fd141c3-c547-466c-a1c6-fba05d18364b" providerId="ADAL" clId="{3A494874-BA6F-42D8-8767-8A612E97D11F}" dt="2026-01-18T17:18:36.824" v="2031"/>
          <ac:spMkLst>
            <pc:docMk/>
            <pc:sldMk cId="4039796698" sldId="366"/>
            <ac:spMk id="7" creationId="{8169BACC-41C4-1C48-4C70-BF19F78437A5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8:38.540" v="2032"/>
        <pc:sldMkLst>
          <pc:docMk/>
          <pc:sldMk cId="3021594258" sldId="367"/>
        </pc:sldMkLst>
        <pc:spChg chg="add mod">
          <ac:chgData name="Seamus Garvey (staff)" userId="4fd141c3-c547-466c-a1c6-fba05d18364b" providerId="ADAL" clId="{3A494874-BA6F-42D8-8767-8A612E97D11F}" dt="2026-01-18T17:18:38.540" v="2032"/>
          <ac:spMkLst>
            <pc:docMk/>
            <pc:sldMk cId="3021594258" sldId="367"/>
            <ac:spMk id="5" creationId="{00F1D8D9-4807-A723-7BE4-01C8351668EA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8:40.647" v="2033"/>
        <pc:sldMkLst>
          <pc:docMk/>
          <pc:sldMk cId="3698049194" sldId="368"/>
        </pc:sldMkLst>
        <pc:spChg chg="add mod">
          <ac:chgData name="Seamus Garvey (staff)" userId="4fd141c3-c547-466c-a1c6-fba05d18364b" providerId="ADAL" clId="{3A494874-BA6F-42D8-8767-8A612E97D11F}" dt="2026-01-18T17:18:40.647" v="2033"/>
          <ac:spMkLst>
            <pc:docMk/>
            <pc:sldMk cId="3698049194" sldId="368"/>
            <ac:spMk id="2" creationId="{ACC6E938-9433-F1E2-6ECA-6F2C4E18EC61}"/>
          </ac:spMkLst>
        </pc:spChg>
      </pc:sldChg>
      <pc:sldChg chg="addSp modSp">
        <pc:chgData name="Seamus Garvey (staff)" userId="4fd141c3-c547-466c-a1c6-fba05d18364b" providerId="ADAL" clId="{3A494874-BA6F-42D8-8767-8A612E97D11F}" dt="2026-01-18T17:18:42.708" v="2034"/>
        <pc:sldMkLst>
          <pc:docMk/>
          <pc:sldMk cId="4089506087" sldId="369"/>
        </pc:sldMkLst>
        <pc:spChg chg="add mod">
          <ac:chgData name="Seamus Garvey (staff)" userId="4fd141c3-c547-466c-a1c6-fba05d18364b" providerId="ADAL" clId="{3A494874-BA6F-42D8-8767-8A612E97D11F}" dt="2026-01-18T17:18:42.708" v="2034"/>
          <ac:spMkLst>
            <pc:docMk/>
            <pc:sldMk cId="4089506087" sldId="369"/>
            <ac:spMk id="40" creationId="{8E721671-7123-EEDE-BE5A-64F43BEE72CC}"/>
          </ac:spMkLst>
        </pc:spChg>
      </pc:sldChg>
      <pc:sldChg chg="del">
        <pc:chgData name="Seamus Garvey (staff)" userId="4fd141c3-c547-466c-a1c6-fba05d18364b" providerId="ADAL" clId="{3A494874-BA6F-42D8-8767-8A612E97D11F}" dt="2026-01-18T17:14:39.225" v="1879" actId="47"/>
        <pc:sldMkLst>
          <pc:docMk/>
          <pc:sldMk cId="3241073641" sldId="370"/>
        </pc:sldMkLst>
      </pc:sldChg>
      <pc:sldChg chg="del">
        <pc:chgData name="Seamus Garvey (staff)" userId="4fd141c3-c547-466c-a1c6-fba05d18364b" providerId="ADAL" clId="{3A494874-BA6F-42D8-8767-8A612E97D11F}" dt="2026-01-18T17:14:39.225" v="1879" actId="47"/>
        <pc:sldMkLst>
          <pc:docMk/>
          <pc:sldMk cId="2059906322" sldId="371"/>
        </pc:sldMkLst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2839806699" sldId="372"/>
        </pc:sldMkLst>
      </pc:sldChg>
      <pc:sldChg chg="del">
        <pc:chgData name="Seamus Garvey (staff)" userId="4fd141c3-c547-466c-a1c6-fba05d18364b" providerId="ADAL" clId="{3A494874-BA6F-42D8-8767-8A612E97D11F}" dt="2026-01-18T17:14:15.126" v="1878" actId="47"/>
        <pc:sldMkLst>
          <pc:docMk/>
          <pc:sldMk cId="3802336449" sldId="373"/>
        </pc:sldMkLst>
      </pc:sldChg>
      <pc:sldChg chg="addSp modSp mod">
        <pc:chgData name="Seamus Garvey (staff)" userId="4fd141c3-c547-466c-a1c6-fba05d18364b" providerId="ADAL" clId="{3A494874-BA6F-42D8-8767-8A612E97D11F}" dt="2026-01-18T17:18:47.424" v="2035"/>
        <pc:sldMkLst>
          <pc:docMk/>
          <pc:sldMk cId="888829443" sldId="375"/>
        </pc:sldMkLst>
        <pc:spChg chg="mod">
          <ac:chgData name="Seamus Garvey (staff)" userId="4fd141c3-c547-466c-a1c6-fba05d18364b" providerId="ADAL" clId="{3A494874-BA6F-42D8-8767-8A612E97D11F}" dt="2026-01-18T16:27:26.519" v="15" actId="20577"/>
          <ac:spMkLst>
            <pc:docMk/>
            <pc:sldMk cId="888829443" sldId="375"/>
            <ac:spMk id="5" creationId="{D409926D-8020-DF15-AE55-37EBCF28F39C}"/>
          </ac:spMkLst>
        </pc:spChg>
        <pc:spChg chg="add mod">
          <ac:chgData name="Seamus Garvey (staff)" userId="4fd141c3-c547-466c-a1c6-fba05d18364b" providerId="ADAL" clId="{3A494874-BA6F-42D8-8767-8A612E97D11F}" dt="2026-01-18T17:18:47.424" v="2035"/>
          <ac:spMkLst>
            <pc:docMk/>
            <pc:sldMk cId="888829443" sldId="375"/>
            <ac:spMk id="7" creationId="{9B6B1535-21CC-5FE9-3404-3D833EC0265C}"/>
          </ac:spMkLst>
        </pc:spChg>
      </pc:sldChg>
      <pc:sldChg chg="addSp modSp mod">
        <pc:chgData name="Seamus Garvey (staff)" userId="4fd141c3-c547-466c-a1c6-fba05d18364b" providerId="ADAL" clId="{3A494874-BA6F-42D8-8767-8A612E97D11F}" dt="2026-01-18T17:18:49.490" v="2036"/>
        <pc:sldMkLst>
          <pc:docMk/>
          <pc:sldMk cId="671314888" sldId="376"/>
        </pc:sldMkLst>
        <pc:spChg chg="mod">
          <ac:chgData name="Seamus Garvey (staff)" userId="4fd141c3-c547-466c-a1c6-fba05d18364b" providerId="ADAL" clId="{3A494874-BA6F-42D8-8767-8A612E97D11F}" dt="2026-01-18T16:39:03.459" v="979" actId="21"/>
          <ac:spMkLst>
            <pc:docMk/>
            <pc:sldMk cId="671314888" sldId="376"/>
            <ac:spMk id="2" creationId="{ED60E475-018C-E709-BDE5-9FB65EE4EA95}"/>
          </ac:spMkLst>
        </pc:spChg>
        <pc:spChg chg="add mod">
          <ac:chgData name="Seamus Garvey (staff)" userId="4fd141c3-c547-466c-a1c6-fba05d18364b" providerId="ADAL" clId="{3A494874-BA6F-42D8-8767-8A612E97D11F}" dt="2026-01-18T17:18:49.490" v="2036"/>
          <ac:spMkLst>
            <pc:docMk/>
            <pc:sldMk cId="671314888" sldId="376"/>
            <ac:spMk id="6" creationId="{68B33A33-A626-B7A9-3765-75F025CAB38C}"/>
          </ac:spMkLst>
        </pc:spChg>
        <pc:spChg chg="mod">
          <ac:chgData name="Seamus Garvey (staff)" userId="4fd141c3-c547-466c-a1c6-fba05d18364b" providerId="ADAL" clId="{3A494874-BA6F-42D8-8767-8A612E97D11F}" dt="2026-01-18T16:39:11.668" v="983" actId="20577"/>
          <ac:spMkLst>
            <pc:docMk/>
            <pc:sldMk cId="671314888" sldId="376"/>
            <ac:spMk id="8" creationId="{8D66D530-2411-D542-65BF-6EBD3155F9A3}"/>
          </ac:spMkLst>
        </pc:spChg>
      </pc:sldChg>
      <pc:sldChg chg="addSp modSp add mod">
        <pc:chgData name="Seamus Garvey (staff)" userId="4fd141c3-c547-466c-a1c6-fba05d18364b" providerId="ADAL" clId="{3A494874-BA6F-42D8-8767-8A612E97D11F}" dt="2026-01-18T17:18:50.240" v="2037"/>
        <pc:sldMkLst>
          <pc:docMk/>
          <pc:sldMk cId="1208168293" sldId="377"/>
        </pc:sldMkLst>
        <pc:spChg chg="mod">
          <ac:chgData name="Seamus Garvey (staff)" userId="4fd141c3-c547-466c-a1c6-fba05d18364b" providerId="ADAL" clId="{3A494874-BA6F-42D8-8767-8A612E97D11F}" dt="2026-01-18T16:38:54.039" v="976" actId="21"/>
          <ac:spMkLst>
            <pc:docMk/>
            <pc:sldMk cId="1208168293" sldId="377"/>
            <ac:spMk id="2" creationId="{3BD4CF03-CD77-2436-C0B0-7493F75DC4E3}"/>
          </ac:spMkLst>
        </pc:spChg>
        <pc:spChg chg="mod">
          <ac:chgData name="Seamus Garvey (staff)" userId="4fd141c3-c547-466c-a1c6-fba05d18364b" providerId="ADAL" clId="{3A494874-BA6F-42D8-8767-8A612E97D11F}" dt="2026-01-18T16:32:56.297" v="333" actId="20577"/>
          <ac:spMkLst>
            <pc:docMk/>
            <pc:sldMk cId="1208168293" sldId="377"/>
            <ac:spMk id="3" creationId="{8D9D08B3-7E43-9D4D-B4DB-4068943D94DE}"/>
          </ac:spMkLst>
        </pc:spChg>
        <pc:spChg chg="add mod">
          <ac:chgData name="Seamus Garvey (staff)" userId="4fd141c3-c547-466c-a1c6-fba05d18364b" providerId="ADAL" clId="{3A494874-BA6F-42D8-8767-8A612E97D11F}" dt="2026-01-18T17:18:50.240" v="2037"/>
          <ac:spMkLst>
            <pc:docMk/>
            <pc:sldMk cId="1208168293" sldId="377"/>
            <ac:spMk id="5" creationId="{8B689261-8F4C-FDBD-A656-4088723E5C1C}"/>
          </ac:spMkLst>
        </pc:spChg>
        <pc:spChg chg="mod">
          <ac:chgData name="Seamus Garvey (staff)" userId="4fd141c3-c547-466c-a1c6-fba05d18364b" providerId="ADAL" clId="{3A494874-BA6F-42D8-8767-8A612E97D11F}" dt="2026-01-18T16:41:25.242" v="1199" actId="20577"/>
          <ac:spMkLst>
            <pc:docMk/>
            <pc:sldMk cId="1208168293" sldId="377"/>
            <ac:spMk id="8" creationId="{AD9C27AB-70EA-B020-A172-1D092C6F8425}"/>
          </ac:spMkLst>
        </pc:spChg>
      </pc:sldChg>
      <pc:sldChg chg="addSp delSp modSp add mod">
        <pc:chgData name="Seamus Garvey (staff)" userId="4fd141c3-c547-466c-a1c6-fba05d18364b" providerId="ADAL" clId="{3A494874-BA6F-42D8-8767-8A612E97D11F}" dt="2026-01-18T17:18:50.945" v="2038"/>
        <pc:sldMkLst>
          <pc:docMk/>
          <pc:sldMk cId="3379213773" sldId="378"/>
        </pc:sldMkLst>
        <pc:spChg chg="del">
          <ac:chgData name="Seamus Garvey (staff)" userId="4fd141c3-c547-466c-a1c6-fba05d18364b" providerId="ADAL" clId="{3A494874-BA6F-42D8-8767-8A612E97D11F}" dt="2026-01-18T16:49:46.778" v="1670" actId="478"/>
          <ac:spMkLst>
            <pc:docMk/>
            <pc:sldMk cId="3379213773" sldId="378"/>
            <ac:spMk id="2" creationId="{03995249-D62D-216C-D1A2-087A5265D5C2}"/>
          </ac:spMkLst>
        </pc:spChg>
        <pc:spChg chg="mod">
          <ac:chgData name="Seamus Garvey (staff)" userId="4fd141c3-c547-466c-a1c6-fba05d18364b" providerId="ADAL" clId="{3A494874-BA6F-42D8-8767-8A612E97D11F}" dt="2026-01-18T16:41:35.662" v="1201" actId="20577"/>
          <ac:spMkLst>
            <pc:docMk/>
            <pc:sldMk cId="3379213773" sldId="378"/>
            <ac:spMk id="3" creationId="{80698761-372E-5550-C4A1-048AD36F22AD}"/>
          </ac:spMkLst>
        </pc:spChg>
        <pc:spChg chg="add mod">
          <ac:chgData name="Seamus Garvey (staff)" userId="4fd141c3-c547-466c-a1c6-fba05d18364b" providerId="ADAL" clId="{3A494874-BA6F-42D8-8767-8A612E97D11F}" dt="2026-01-18T17:18:50.945" v="2038"/>
          <ac:spMkLst>
            <pc:docMk/>
            <pc:sldMk cId="3379213773" sldId="378"/>
            <ac:spMk id="5" creationId="{529F4FBC-EFC7-29BA-3320-DBE02B5ED357}"/>
          </ac:spMkLst>
        </pc:spChg>
        <pc:spChg chg="mod">
          <ac:chgData name="Seamus Garvey (staff)" userId="4fd141c3-c547-466c-a1c6-fba05d18364b" providerId="ADAL" clId="{3A494874-BA6F-42D8-8767-8A612E97D11F}" dt="2026-01-18T17:13:34.448" v="1877" actId="20577"/>
          <ac:spMkLst>
            <pc:docMk/>
            <pc:sldMk cId="3379213773" sldId="378"/>
            <ac:spMk id="8" creationId="{F866D4DE-E404-18A4-D39C-CC1AE690BF35}"/>
          </ac:spMkLst>
        </pc:spChg>
      </pc:sldChg>
      <pc:sldChg chg="modSp mod">
        <pc:chgData name="Seamus Garvey (staff)" userId="4fd141c3-c547-466c-a1c6-fba05d18364b" providerId="ADAL" clId="{3A494874-BA6F-42D8-8767-8A612E97D11F}" dt="2026-01-19T08:55:35.204" v="2110" actId="115"/>
        <pc:sldMkLst>
          <pc:docMk/>
          <pc:sldMk cId="1609172625" sldId="379"/>
        </pc:sldMkLst>
        <pc:spChg chg="mod">
          <ac:chgData name="Seamus Garvey (staff)" userId="4fd141c3-c547-466c-a1c6-fba05d18364b" providerId="ADAL" clId="{3A494874-BA6F-42D8-8767-8A612E97D11F}" dt="2026-01-19T08:55:35.204" v="2110" actId="115"/>
          <ac:spMkLst>
            <pc:docMk/>
            <pc:sldMk cId="1609172625" sldId="379"/>
            <ac:spMk id="6" creationId="{5171BE73-57F7-EBE6-DA7A-7A4B4553B5B1}"/>
          </ac:spMkLst>
        </pc:spChg>
      </pc:sldChg>
      <pc:sldChg chg="modSp mod">
        <pc:chgData name="Seamus Garvey (staff)" userId="4fd141c3-c547-466c-a1c6-fba05d18364b" providerId="ADAL" clId="{3A494874-BA6F-42D8-8767-8A612E97D11F}" dt="2026-01-19T09:00:28.975" v="2283" actId="20577"/>
        <pc:sldMkLst>
          <pc:docMk/>
          <pc:sldMk cId="277276993" sldId="380"/>
        </pc:sldMkLst>
        <pc:spChg chg="mod">
          <ac:chgData name="Seamus Garvey (staff)" userId="4fd141c3-c547-466c-a1c6-fba05d18364b" providerId="ADAL" clId="{3A494874-BA6F-42D8-8767-8A612E97D11F}" dt="2026-01-19T09:00:28.975" v="2283" actId="20577"/>
          <ac:spMkLst>
            <pc:docMk/>
            <pc:sldMk cId="277276993" sldId="380"/>
            <ac:spMk id="6" creationId="{F7E2A0F5-349F-23C1-E84B-93C3719F2027}"/>
          </ac:spMkLst>
        </pc:spChg>
        <pc:spChg chg="mod">
          <ac:chgData name="Seamus Garvey (staff)" userId="4fd141c3-c547-466c-a1c6-fba05d18364b" providerId="ADAL" clId="{3A494874-BA6F-42D8-8767-8A612E97D11F}" dt="2026-01-19T09:00:05.920" v="2276" actId="20577"/>
          <ac:spMkLst>
            <pc:docMk/>
            <pc:sldMk cId="277276993" sldId="380"/>
            <ac:spMk id="7" creationId="{E8845566-439F-3C27-3E34-CABACF19FD18}"/>
          </ac:spMkLst>
        </pc:spChg>
      </pc:sldChg>
      <pc:sldChg chg="modSp mod">
        <pc:chgData name="Seamus Garvey (staff)" userId="4fd141c3-c547-466c-a1c6-fba05d18364b" providerId="ADAL" clId="{3A494874-BA6F-42D8-8767-8A612E97D11F}" dt="2026-01-19T08:57:26.890" v="2205" actId="20577"/>
        <pc:sldMkLst>
          <pc:docMk/>
          <pc:sldMk cId="1272207903" sldId="381"/>
        </pc:sldMkLst>
        <pc:spChg chg="mod">
          <ac:chgData name="Seamus Garvey (staff)" userId="4fd141c3-c547-466c-a1c6-fba05d18364b" providerId="ADAL" clId="{3A494874-BA6F-42D8-8767-8A612E97D11F}" dt="2026-01-19T08:55:49.362" v="2121" actId="20577"/>
          <ac:spMkLst>
            <pc:docMk/>
            <pc:sldMk cId="1272207903" sldId="381"/>
            <ac:spMk id="3" creationId="{DE4DF5B7-4252-0541-9031-2D18F800E2A0}"/>
          </ac:spMkLst>
        </pc:spChg>
        <pc:spChg chg="mod">
          <ac:chgData name="Seamus Garvey (staff)" userId="4fd141c3-c547-466c-a1c6-fba05d18364b" providerId="ADAL" clId="{3A494874-BA6F-42D8-8767-8A612E97D11F}" dt="2026-01-19T08:57:26.890" v="2205" actId="20577"/>
          <ac:spMkLst>
            <pc:docMk/>
            <pc:sldMk cId="1272207903" sldId="381"/>
            <ac:spMk id="7" creationId="{F561B31E-5068-CF19-6E62-B450760802A7}"/>
          </ac:spMkLst>
        </pc:spChg>
      </pc:sldChg>
      <pc:sldChg chg="modSp mod">
        <pc:chgData name="Seamus Garvey (staff)" userId="4fd141c3-c547-466c-a1c6-fba05d18364b" providerId="ADAL" clId="{3A494874-BA6F-42D8-8767-8A612E97D11F}" dt="2026-01-19T08:57:12.459" v="2176" actId="6549"/>
        <pc:sldMkLst>
          <pc:docMk/>
          <pc:sldMk cId="1739087508" sldId="382"/>
        </pc:sldMkLst>
        <pc:spChg chg="mod">
          <ac:chgData name="Seamus Garvey (staff)" userId="4fd141c3-c547-466c-a1c6-fba05d18364b" providerId="ADAL" clId="{3A494874-BA6F-42D8-8767-8A612E97D11F}" dt="2026-01-19T08:57:12.459" v="2176" actId="6549"/>
          <ac:spMkLst>
            <pc:docMk/>
            <pc:sldMk cId="1739087508" sldId="382"/>
            <ac:spMk id="7" creationId="{773BF411-B127-B41C-8B5D-94EE206CFC57}"/>
          </ac:spMkLst>
        </pc:spChg>
      </pc:sldChg>
    </pc:docChg>
  </pc:docChgLst>
  <pc:docChgLst>
    <pc:chgData name="Seamus Garvey (staff)" userId="4fd141c3-c547-466c-a1c6-fba05d18364b" providerId="ADAL" clId="{CB04782D-B553-4105-820B-DCCC78035BA0}"/>
    <pc:docChg chg="custSel addSld delSld modSld">
      <pc:chgData name="Seamus Garvey (staff)" userId="4fd141c3-c547-466c-a1c6-fba05d18364b" providerId="ADAL" clId="{CB04782D-B553-4105-820B-DCCC78035BA0}" dt="2026-01-18T23:10:19.920" v="1689" actId="20577"/>
      <pc:docMkLst>
        <pc:docMk/>
      </pc:docMkLst>
      <pc:sldChg chg="modSp mod">
        <pc:chgData name="Seamus Garvey (staff)" userId="4fd141c3-c547-466c-a1c6-fba05d18364b" providerId="ADAL" clId="{CB04782D-B553-4105-820B-DCCC78035BA0}" dt="2026-01-18T23:09:20.829" v="1578" actId="20577"/>
        <pc:sldMkLst>
          <pc:docMk/>
          <pc:sldMk cId="4083695194" sldId="317"/>
        </pc:sldMkLst>
        <pc:spChg chg="mod">
          <ac:chgData name="Seamus Garvey (staff)" userId="4fd141c3-c547-466c-a1c6-fba05d18364b" providerId="ADAL" clId="{CB04782D-B553-4105-820B-DCCC78035BA0}" dt="2026-01-18T23:09:20.829" v="1578" actId="20577"/>
          <ac:spMkLst>
            <pc:docMk/>
            <pc:sldMk cId="4083695194" sldId="317"/>
            <ac:spMk id="5" creationId="{7E0126BC-4945-4D25-A41B-D31FBE00A0E4}"/>
          </ac:spMkLst>
        </pc:spChg>
      </pc:sldChg>
      <pc:sldChg chg="modSp mod">
        <pc:chgData name="Seamus Garvey (staff)" userId="4fd141c3-c547-466c-a1c6-fba05d18364b" providerId="ADAL" clId="{CB04782D-B553-4105-820B-DCCC78035BA0}" dt="2026-01-18T22:44:37.465" v="60" actId="14100"/>
        <pc:sldMkLst>
          <pc:docMk/>
          <pc:sldMk cId="2461800538" sldId="319"/>
        </pc:sldMkLst>
        <pc:spChg chg="mod">
          <ac:chgData name="Seamus Garvey (staff)" userId="4fd141c3-c547-466c-a1c6-fba05d18364b" providerId="ADAL" clId="{CB04782D-B553-4105-820B-DCCC78035BA0}" dt="2026-01-18T22:43:46.489" v="21" actId="1076"/>
          <ac:spMkLst>
            <pc:docMk/>
            <pc:sldMk cId="2461800538" sldId="319"/>
            <ac:spMk id="12" creationId="{AE6CD9F5-5670-2A3C-2600-0A46E7D8F71A}"/>
          </ac:spMkLst>
        </pc:spChg>
        <pc:spChg chg="mod">
          <ac:chgData name="Seamus Garvey (staff)" userId="4fd141c3-c547-466c-a1c6-fba05d18364b" providerId="ADAL" clId="{CB04782D-B553-4105-820B-DCCC78035BA0}" dt="2026-01-18T22:44:37.465" v="60" actId="14100"/>
          <ac:spMkLst>
            <pc:docMk/>
            <pc:sldMk cId="2461800538" sldId="319"/>
            <ac:spMk id="13" creationId="{3B1B0336-D480-5C0B-454F-90912FAA5E3C}"/>
          </ac:spMkLst>
        </pc:spChg>
      </pc:sldChg>
      <pc:sldChg chg="addSp modSp mod">
        <pc:chgData name="Seamus Garvey (staff)" userId="4fd141c3-c547-466c-a1c6-fba05d18364b" providerId="ADAL" clId="{CB04782D-B553-4105-820B-DCCC78035BA0}" dt="2026-01-18T22:52:29.036" v="337" actId="1076"/>
        <pc:sldMkLst>
          <pc:docMk/>
          <pc:sldMk cId="1990160127" sldId="349"/>
        </pc:sldMkLst>
        <pc:spChg chg="mod">
          <ac:chgData name="Seamus Garvey (staff)" userId="4fd141c3-c547-466c-a1c6-fba05d18364b" providerId="ADAL" clId="{CB04782D-B553-4105-820B-DCCC78035BA0}" dt="2026-01-18T22:44:55.545" v="69" actId="5793"/>
          <ac:spMkLst>
            <pc:docMk/>
            <pc:sldMk cId="1990160127" sldId="349"/>
            <ac:spMk id="2" creationId="{7C2D25C0-321C-84DA-88EA-727BBE3DD726}"/>
          </ac:spMkLst>
        </pc:spChg>
        <pc:spChg chg="mod">
          <ac:chgData name="Seamus Garvey (staff)" userId="4fd141c3-c547-466c-a1c6-fba05d18364b" providerId="ADAL" clId="{CB04782D-B553-4105-820B-DCCC78035BA0}" dt="2026-01-18T22:49:55.003" v="152" actId="14100"/>
          <ac:spMkLst>
            <pc:docMk/>
            <pc:sldMk cId="1990160127" sldId="349"/>
            <ac:spMk id="3" creationId="{EACDF767-5A95-0C4C-15BF-0A124151C2DC}"/>
          </ac:spMkLst>
        </pc:spChg>
        <pc:spChg chg="add mod">
          <ac:chgData name="Seamus Garvey (staff)" userId="4fd141c3-c547-466c-a1c6-fba05d18364b" providerId="ADAL" clId="{CB04782D-B553-4105-820B-DCCC78035BA0}" dt="2026-01-18T22:52:29.036" v="337" actId="1076"/>
          <ac:spMkLst>
            <pc:docMk/>
            <pc:sldMk cId="1990160127" sldId="349"/>
            <ac:spMk id="7" creationId="{A617A41B-462A-A3B8-8336-0059CAA56046}"/>
          </ac:spMkLst>
        </pc:spChg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666660887" sldId="350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4090344215" sldId="351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3871028119" sldId="353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2323819887" sldId="354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2620141687" sldId="355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2859717000" sldId="356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1450645455" sldId="357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3264816743" sldId="358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2030949022" sldId="359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598681529" sldId="360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3947850541" sldId="361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4276473939" sldId="362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402219964" sldId="363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1486460511" sldId="364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3201912053" sldId="365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4039796698" sldId="366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3021594258" sldId="367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3698049194" sldId="368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4089506087" sldId="369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545340832" sldId="374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888829443" sldId="375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671314888" sldId="376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1208168293" sldId="377"/>
        </pc:sldMkLst>
      </pc:sldChg>
      <pc:sldChg chg="del">
        <pc:chgData name="Seamus Garvey (staff)" userId="4fd141c3-c547-466c-a1c6-fba05d18364b" providerId="ADAL" clId="{CB04782D-B553-4105-820B-DCCC78035BA0}" dt="2026-01-18T23:09:12.886" v="1565" actId="47"/>
        <pc:sldMkLst>
          <pc:docMk/>
          <pc:sldMk cId="3379213773" sldId="378"/>
        </pc:sldMkLst>
      </pc:sldChg>
      <pc:sldChg chg="addSp modSp add mod">
        <pc:chgData name="Seamus Garvey (staff)" userId="4fd141c3-c547-466c-a1c6-fba05d18364b" providerId="ADAL" clId="{CB04782D-B553-4105-820B-DCCC78035BA0}" dt="2026-01-18T23:03:05.385" v="1001" actId="14100"/>
        <pc:sldMkLst>
          <pc:docMk/>
          <pc:sldMk cId="1609172625" sldId="379"/>
        </pc:sldMkLst>
        <pc:spChg chg="mod">
          <ac:chgData name="Seamus Garvey (staff)" userId="4fd141c3-c547-466c-a1c6-fba05d18364b" providerId="ADAL" clId="{CB04782D-B553-4105-820B-DCCC78035BA0}" dt="2026-01-18T22:50:18.525" v="160" actId="14100"/>
          <ac:spMkLst>
            <pc:docMk/>
            <pc:sldMk cId="1609172625" sldId="379"/>
            <ac:spMk id="3" creationId="{C409E581-13A5-925F-94F1-D06AE94AB4DC}"/>
          </ac:spMkLst>
        </pc:spChg>
        <pc:spChg chg="add mod">
          <ac:chgData name="Seamus Garvey (staff)" userId="4fd141c3-c547-466c-a1c6-fba05d18364b" providerId="ADAL" clId="{CB04782D-B553-4105-820B-DCCC78035BA0}" dt="2026-01-18T23:03:05.385" v="1001" actId="14100"/>
          <ac:spMkLst>
            <pc:docMk/>
            <pc:sldMk cId="1609172625" sldId="379"/>
            <ac:spMk id="6" creationId="{5171BE73-57F7-EBE6-DA7A-7A4B4553B5B1}"/>
          </ac:spMkLst>
        </pc:spChg>
        <pc:spChg chg="mod">
          <ac:chgData name="Seamus Garvey (staff)" userId="4fd141c3-c547-466c-a1c6-fba05d18364b" providerId="ADAL" clId="{CB04782D-B553-4105-820B-DCCC78035BA0}" dt="2026-01-18T22:54:05.219" v="357" actId="20577"/>
          <ac:spMkLst>
            <pc:docMk/>
            <pc:sldMk cId="1609172625" sldId="379"/>
            <ac:spMk id="7" creationId="{262E2B2A-9C8D-E45A-9E87-A01F41FF53C0}"/>
          </ac:spMkLst>
        </pc:spChg>
      </pc:sldChg>
      <pc:sldChg chg="addSp modSp add mod">
        <pc:chgData name="Seamus Garvey (staff)" userId="4fd141c3-c547-466c-a1c6-fba05d18364b" providerId="ADAL" clId="{CB04782D-B553-4105-820B-DCCC78035BA0}" dt="2026-01-18T23:10:19.920" v="1689" actId="20577"/>
        <pc:sldMkLst>
          <pc:docMk/>
          <pc:sldMk cId="277276993" sldId="380"/>
        </pc:sldMkLst>
        <pc:spChg chg="mod">
          <ac:chgData name="Seamus Garvey (staff)" userId="4fd141c3-c547-466c-a1c6-fba05d18364b" providerId="ADAL" clId="{CB04782D-B553-4105-820B-DCCC78035BA0}" dt="2026-01-18T22:50:38.959" v="191" actId="313"/>
          <ac:spMkLst>
            <pc:docMk/>
            <pc:sldMk cId="277276993" sldId="380"/>
            <ac:spMk id="3" creationId="{026D17AB-804C-78DE-1E83-C587461E7B2D}"/>
          </ac:spMkLst>
        </pc:spChg>
        <pc:spChg chg="add mod">
          <ac:chgData name="Seamus Garvey (staff)" userId="4fd141c3-c547-466c-a1c6-fba05d18364b" providerId="ADAL" clId="{CB04782D-B553-4105-820B-DCCC78035BA0}" dt="2026-01-18T23:10:19.920" v="1689" actId="20577"/>
          <ac:spMkLst>
            <pc:docMk/>
            <pc:sldMk cId="277276993" sldId="380"/>
            <ac:spMk id="6" creationId="{F7E2A0F5-349F-23C1-E84B-93C3719F2027}"/>
          </ac:spMkLst>
        </pc:spChg>
        <pc:spChg chg="mod">
          <ac:chgData name="Seamus Garvey (staff)" userId="4fd141c3-c547-466c-a1c6-fba05d18364b" providerId="ADAL" clId="{CB04782D-B553-4105-820B-DCCC78035BA0}" dt="2026-01-18T23:09:31.290" v="1579" actId="1076"/>
          <ac:spMkLst>
            <pc:docMk/>
            <pc:sldMk cId="277276993" sldId="380"/>
            <ac:spMk id="7" creationId="{E8845566-439F-3C27-3E34-CABACF19FD18}"/>
          </ac:spMkLst>
        </pc:spChg>
      </pc:sldChg>
      <pc:sldChg chg="modSp add mod">
        <pc:chgData name="Seamus Garvey (staff)" userId="4fd141c3-c547-466c-a1c6-fba05d18364b" providerId="ADAL" clId="{CB04782D-B553-4105-820B-DCCC78035BA0}" dt="2026-01-18T23:05:00.259" v="1151" actId="114"/>
        <pc:sldMkLst>
          <pc:docMk/>
          <pc:sldMk cId="1272207903" sldId="381"/>
        </pc:sldMkLst>
        <pc:spChg chg="mod">
          <ac:chgData name="Seamus Garvey (staff)" userId="4fd141c3-c547-466c-a1c6-fba05d18364b" providerId="ADAL" clId="{CB04782D-B553-4105-820B-DCCC78035BA0}" dt="2026-01-18T22:55:46.980" v="415" actId="20577"/>
          <ac:spMkLst>
            <pc:docMk/>
            <pc:sldMk cId="1272207903" sldId="381"/>
            <ac:spMk id="3" creationId="{DE4DF5B7-4252-0541-9031-2D18F800E2A0}"/>
          </ac:spMkLst>
        </pc:spChg>
        <pc:spChg chg="mod">
          <ac:chgData name="Seamus Garvey (staff)" userId="4fd141c3-c547-466c-a1c6-fba05d18364b" providerId="ADAL" clId="{CB04782D-B553-4105-820B-DCCC78035BA0}" dt="2026-01-18T23:05:00.259" v="1151" actId="114"/>
          <ac:spMkLst>
            <pc:docMk/>
            <pc:sldMk cId="1272207903" sldId="381"/>
            <ac:spMk id="7" creationId="{F561B31E-5068-CF19-6E62-B450760802A7}"/>
          </ac:spMkLst>
        </pc:spChg>
      </pc:sldChg>
      <pc:sldChg chg="modSp add mod">
        <pc:chgData name="Seamus Garvey (staff)" userId="4fd141c3-c547-466c-a1c6-fba05d18364b" providerId="ADAL" clId="{CB04782D-B553-4105-820B-DCCC78035BA0}" dt="2026-01-18T23:08:59.729" v="1564" actId="20577"/>
        <pc:sldMkLst>
          <pc:docMk/>
          <pc:sldMk cId="1739087508" sldId="382"/>
        </pc:sldMkLst>
        <pc:spChg chg="mod">
          <ac:chgData name="Seamus Garvey (staff)" userId="4fd141c3-c547-466c-a1c6-fba05d18364b" providerId="ADAL" clId="{CB04782D-B553-4105-820B-DCCC78035BA0}" dt="2026-01-18T23:05:32.285" v="1184" actId="20577"/>
          <ac:spMkLst>
            <pc:docMk/>
            <pc:sldMk cId="1739087508" sldId="382"/>
            <ac:spMk id="3" creationId="{4B20E8E1-593B-1288-CD1C-6D88A7969434}"/>
          </ac:spMkLst>
        </pc:spChg>
        <pc:spChg chg="mod">
          <ac:chgData name="Seamus Garvey (staff)" userId="4fd141c3-c547-466c-a1c6-fba05d18364b" providerId="ADAL" clId="{CB04782D-B553-4105-820B-DCCC78035BA0}" dt="2026-01-18T23:08:59.729" v="1564" actId="20577"/>
          <ac:spMkLst>
            <pc:docMk/>
            <pc:sldMk cId="1739087508" sldId="382"/>
            <ac:spMk id="7" creationId="{773BF411-B127-B41C-8B5D-94EE206CFC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0DCD4FC2-5420-45C5-A5E0-07642A9D149A}" type="datetimeFigureOut">
              <a:rPr lang="en-US"/>
              <a:pPr>
                <a:defRPr/>
              </a:pPr>
              <a:t>1/19/2026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32A316DE-9C89-439E-ADE5-AAA23135A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31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AB5AB-C0A1-9741-BDC6-2D2B14236AD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6F3DA-98A9-5D4F-9C82-35778E08F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1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6F3DA-98A9-5D4F-9C82-35778E08FD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830" y="3430705"/>
            <a:ext cx="5726135" cy="770084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2000" b="0" i="1">
                <a:solidFill>
                  <a:srgbClr val="80008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</a:t>
            </a:r>
          </a:p>
          <a:p>
            <a:pPr lvl="0"/>
            <a:r>
              <a:rPr lang="en-US"/>
              <a:t>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91136" y="1955847"/>
            <a:ext cx="5721829" cy="1200971"/>
          </a:xfrm>
          <a:effectLst/>
        </p:spPr>
        <p:txBody>
          <a:bodyPr anchor="t">
            <a:spAutoFit/>
          </a:bodyPr>
          <a:lstStyle>
            <a:lvl1pPr algn="l">
              <a:defRPr sz="36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0"/>
            <a:ext cx="12183291" cy="1271451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21A14-D273-1685-E03E-76D45E0F7D14}"/>
              </a:ext>
            </a:extLst>
          </p:cNvPr>
          <p:cNvSpPr/>
          <p:nvPr userDrawn="1"/>
        </p:nvSpPr>
        <p:spPr bwMode="auto">
          <a:xfrm>
            <a:off x="10110158" y="5969479"/>
            <a:ext cx="2081842" cy="888521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78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idx="1"/>
          </p:nvPr>
        </p:nvSpPr>
        <p:spPr bwMode="auto">
          <a:xfrm>
            <a:off x="201084" y="1447801"/>
            <a:ext cx="11768667" cy="492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11667" y="325438"/>
            <a:ext cx="918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17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409" y="281544"/>
            <a:ext cx="9943881" cy="944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1491" y="1411011"/>
            <a:ext cx="4876800" cy="1767280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1491" y="1411011"/>
            <a:ext cx="4876800" cy="1767280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141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8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284016"/>
            <a:ext cx="10184524" cy="585418"/>
          </a:xfrm>
        </p:spPr>
        <p:txBody>
          <a:bodyPr anchor="b">
            <a:sp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352" y="1166648"/>
            <a:ext cx="10037379" cy="4792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882" y="6187384"/>
            <a:ext cx="10016359" cy="308419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4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quettePPT_genericIEA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1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084" y="1447801"/>
            <a:ext cx="11768667" cy="49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2"/>
            <a:endParaRPr lang="en-GB" altLang="en-US"/>
          </a:p>
          <a:p>
            <a:pPr lvl="3"/>
            <a:endParaRPr lang="en-GB" altLang="en-US"/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11667" y="325438"/>
            <a:ext cx="918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56" y="5909248"/>
            <a:ext cx="1965826" cy="956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90000"/>
        <a:buFont typeface="Wingdings" pitchFamily="2" charset="2"/>
        <a:buChar char="n"/>
        <a:defRPr kumimoji="1" sz="2800" b="1">
          <a:solidFill>
            <a:schemeClr val="bg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l"/>
        <a:defRPr kumimoji="1" sz="2400" b="1">
          <a:solidFill>
            <a:schemeClr val="bg2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w"/>
        <a:defRPr kumimoji="1" sz="2000" b="1">
          <a:solidFill>
            <a:schemeClr val="bg2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defRPr kumimoji="1" sz="2000" b="1">
          <a:solidFill>
            <a:srgbClr val="01789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nyurl.com/MDES-PnM-Mn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E3FB94-E348-E42A-F8BA-42C4D21C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b="4604"/>
          <a:stretch>
            <a:fillRect/>
          </a:stretch>
        </p:blipFill>
        <p:spPr>
          <a:xfrm>
            <a:off x="-1" y="0"/>
            <a:ext cx="12193038" cy="68946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A23D35-B482-C2FD-38EC-BECB60281EAA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E6CD9F5-5670-2A3C-2600-0A46E7D8F71A}"/>
              </a:ext>
            </a:extLst>
          </p:cNvPr>
          <p:cNvSpPr txBox="1">
            <a:spLocks/>
          </p:cNvSpPr>
          <p:nvPr/>
        </p:nvSpPr>
        <p:spPr bwMode="auto">
          <a:xfrm>
            <a:off x="117185" y="3808674"/>
            <a:ext cx="11681158" cy="208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90000"/>
              <a:buFont typeface="Wingdings" pitchFamily="2" charset="2"/>
              <a:buNone/>
              <a:defRPr kumimoji="1" sz="2000" b="0" i="1">
                <a:solidFill>
                  <a:srgbClr val="80008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800" b="1">
                <a:solidFill>
                  <a:schemeClr val="bg2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600" b="1">
                <a:solidFill>
                  <a:schemeClr val="bg2"/>
                </a:solidFill>
                <a:latin typeface="Calibri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9pPr>
          </a:lstStyle>
          <a:p>
            <a:pPr algn="ctr"/>
            <a:r>
              <a:rPr lang="en-US" sz="4800" b="1" kern="0" dirty="0">
                <a:solidFill>
                  <a:sysClr val="windowText" lastClr="000000"/>
                </a:solidFill>
              </a:rPr>
              <a:t>Medium-Duration Energy Storage:</a:t>
            </a:r>
          </a:p>
          <a:p>
            <a:pPr algn="ctr"/>
            <a:r>
              <a:rPr lang="en-US" sz="4800" b="1" kern="0" dirty="0">
                <a:solidFill>
                  <a:sysClr val="windowText" lastClr="000000"/>
                </a:solidFill>
              </a:rPr>
              <a:t>Policy and Markets.    Jan 19, 2026.</a:t>
            </a:r>
          </a:p>
          <a:p>
            <a:endParaRPr lang="en-US" kern="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B1B0336-D480-5C0B-454F-90912FAA5E3C}"/>
              </a:ext>
            </a:extLst>
          </p:cNvPr>
          <p:cNvSpPr txBox="1">
            <a:spLocks/>
          </p:cNvSpPr>
          <p:nvPr/>
        </p:nvSpPr>
        <p:spPr bwMode="auto">
          <a:xfrm>
            <a:off x="3392129" y="5706330"/>
            <a:ext cx="5361646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90000"/>
              <a:buFont typeface="Wingdings" pitchFamily="2" charset="2"/>
              <a:buNone/>
              <a:defRPr kumimoji="1" sz="2000" b="0" i="1">
                <a:solidFill>
                  <a:srgbClr val="80008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800" b="1">
                <a:solidFill>
                  <a:schemeClr val="bg2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600" b="1">
                <a:solidFill>
                  <a:schemeClr val="bg2"/>
                </a:solidFill>
                <a:latin typeface="Calibri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9pPr>
          </a:lstStyle>
          <a:p>
            <a:pPr algn="ctr"/>
            <a:r>
              <a:rPr lang="en-US" sz="3200" b="1" kern="0" dirty="0">
                <a:solidFill>
                  <a:sysClr val="windowText" lastClr="000000"/>
                </a:solidFill>
              </a:rPr>
              <a:t>Welcome</a:t>
            </a:r>
            <a:br>
              <a:rPr lang="en-US" sz="3200" b="1" kern="0" dirty="0">
                <a:solidFill>
                  <a:sysClr val="windowText" lastClr="000000"/>
                </a:solidFill>
              </a:rPr>
            </a:br>
            <a:r>
              <a:rPr lang="en-US" sz="3200" b="1" kern="0" dirty="0">
                <a:solidFill>
                  <a:sysClr val="windowText" lastClr="000000"/>
                </a:solidFill>
              </a:rPr>
              <a:t>Prof. Seamus Garvey</a:t>
            </a:r>
            <a:endParaRPr lang="en-US" sz="66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83F2E1-9F82-A182-5C39-4DC774856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516" y="307598"/>
            <a:ext cx="3743847" cy="847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F4BDAC-762C-049E-E2E4-F95893C14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17" y="307599"/>
            <a:ext cx="2910820" cy="847842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D7DF9D1-4E8B-21B0-762B-93B73C5F5CD3}"/>
              </a:ext>
            </a:extLst>
          </p:cNvPr>
          <p:cNvSpPr txBox="1">
            <a:spLocks/>
          </p:cNvSpPr>
          <p:nvPr/>
        </p:nvSpPr>
        <p:spPr bwMode="auto">
          <a:xfrm>
            <a:off x="4892663" y="1093066"/>
            <a:ext cx="2655327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90000"/>
              <a:buFont typeface="Wingdings" pitchFamily="2" charset="2"/>
              <a:buNone/>
              <a:defRPr kumimoji="1" sz="2000" b="0" i="1">
                <a:solidFill>
                  <a:srgbClr val="80008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800" b="1">
                <a:solidFill>
                  <a:schemeClr val="bg2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600" b="1">
                <a:solidFill>
                  <a:schemeClr val="bg2"/>
                </a:solidFill>
                <a:latin typeface="Calibri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9pPr>
          </a:lstStyle>
          <a:p>
            <a:pPr algn="ctr"/>
            <a:r>
              <a:rPr lang="en-US" sz="1800" b="1" i="0" kern="0" dirty="0">
                <a:solidFill>
                  <a:sysClr val="windowText" lastClr="000000"/>
                </a:solidFill>
              </a:rPr>
              <a:t>www.MDESAlliance.com</a:t>
            </a:r>
            <a:endParaRPr lang="en-US" sz="4400" b="1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19F8DD4A-E6D9-F22F-E469-9125DA975EE3}"/>
              </a:ext>
            </a:extLst>
          </p:cNvPr>
          <p:cNvSpPr txBox="1">
            <a:spLocks/>
          </p:cNvSpPr>
          <p:nvPr/>
        </p:nvSpPr>
        <p:spPr bwMode="auto">
          <a:xfrm>
            <a:off x="8753775" y="1111210"/>
            <a:ext cx="2655327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90000"/>
              <a:buFont typeface="Wingdings" pitchFamily="2" charset="2"/>
              <a:buNone/>
              <a:defRPr kumimoji="1" sz="2000" b="0" i="1">
                <a:solidFill>
                  <a:srgbClr val="80008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800" b="1">
                <a:solidFill>
                  <a:schemeClr val="bg2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600" b="1">
                <a:solidFill>
                  <a:schemeClr val="bg2"/>
                </a:solidFill>
                <a:latin typeface="Calibri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9pPr>
          </a:lstStyle>
          <a:p>
            <a:pPr algn="ctr"/>
            <a:r>
              <a:rPr lang="en-US" sz="1800" b="1" i="0" kern="0" dirty="0">
                <a:solidFill>
                  <a:sysClr val="windowText" lastClr="000000"/>
                </a:solidFill>
              </a:rPr>
              <a:t>www.era.ac.uk</a:t>
            </a:r>
            <a:endParaRPr lang="en-US" sz="4400" b="1" i="0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BrandEvolution_WhiteonNottinghamBlue">
            <a:extLst>
              <a:ext uri="{FF2B5EF4-FFF2-40B4-BE49-F238E27FC236}">
                <a16:creationId xmlns:a16="http://schemas.microsoft.com/office/drawing/2014/main" id="{07FE0186-7E63-C7B5-C358-7586115F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19" y="1573152"/>
            <a:ext cx="2385690" cy="9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7775FC-0816-9FE6-DAF6-51BAC06F0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7673" y="1573153"/>
            <a:ext cx="2385690" cy="928658"/>
          </a:xfrm>
          <a:prstGeom prst="rect">
            <a:avLst/>
          </a:prstGeom>
        </p:spPr>
      </p:pic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36DE7D1C-9509-AD5D-C567-CAE7724BEDA9}"/>
              </a:ext>
            </a:extLst>
          </p:cNvPr>
          <p:cNvSpPr txBox="1">
            <a:spLocks/>
          </p:cNvSpPr>
          <p:nvPr/>
        </p:nvSpPr>
        <p:spPr bwMode="auto">
          <a:xfrm>
            <a:off x="4764917" y="2490317"/>
            <a:ext cx="2655327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90000"/>
              <a:buFont typeface="Wingdings" pitchFamily="2" charset="2"/>
              <a:buNone/>
              <a:defRPr kumimoji="1" sz="2000" b="0" i="1">
                <a:solidFill>
                  <a:srgbClr val="80008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800" b="1">
                <a:solidFill>
                  <a:schemeClr val="bg2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600" b="1">
                <a:solidFill>
                  <a:schemeClr val="bg2"/>
                </a:solidFill>
                <a:latin typeface="Calibri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9pPr>
          </a:lstStyle>
          <a:p>
            <a:pPr algn="ctr"/>
            <a:r>
              <a:rPr lang="en-US" sz="1800" b="1" i="0" kern="0" dirty="0">
                <a:solidFill>
                  <a:sysClr val="windowText" lastClr="000000"/>
                </a:solidFill>
              </a:rPr>
              <a:t>www.Nottingham.ac.uk</a:t>
            </a:r>
            <a:endParaRPr lang="en-US" sz="4400" b="1" i="0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65184903-E7DE-C3E1-6F08-250DBF9AC069}"/>
              </a:ext>
            </a:extLst>
          </p:cNvPr>
          <p:cNvSpPr txBox="1">
            <a:spLocks/>
          </p:cNvSpPr>
          <p:nvPr/>
        </p:nvSpPr>
        <p:spPr bwMode="auto">
          <a:xfrm>
            <a:off x="9976103" y="2508461"/>
            <a:ext cx="197725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90000"/>
              <a:buFont typeface="Wingdings" pitchFamily="2" charset="2"/>
              <a:buNone/>
              <a:defRPr kumimoji="1" sz="2000" b="0" i="1">
                <a:solidFill>
                  <a:srgbClr val="80008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800" b="1">
                <a:solidFill>
                  <a:schemeClr val="bg2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None/>
              <a:defRPr kumimoji="1" sz="1600" b="1">
                <a:solidFill>
                  <a:schemeClr val="bg2"/>
                </a:solidFill>
                <a:latin typeface="Calibri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None/>
              <a:defRPr kumimoji="1" sz="1400" b="1">
                <a:solidFill>
                  <a:srgbClr val="017898"/>
                </a:solidFill>
                <a:latin typeface="+mn-lt"/>
              </a:defRPr>
            </a:lvl9pPr>
          </a:lstStyle>
          <a:p>
            <a:pPr algn="ctr"/>
            <a:r>
              <a:rPr lang="en-US" sz="1800" b="1" i="0" kern="0" dirty="0">
                <a:solidFill>
                  <a:sysClr val="windowText" lastClr="000000"/>
                </a:solidFill>
              </a:rPr>
              <a:t>https://iea.es.org.</a:t>
            </a:r>
            <a:endParaRPr lang="en-US" sz="4400" b="1" i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0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076A-D94C-2F9B-0CCA-8B304CBA7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33EAF5-EC95-C319-A53A-2CE2D2834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D17AB-804C-78DE-1E83-C587461E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6" y="325438"/>
            <a:ext cx="7251018" cy="609600"/>
          </a:xfrm>
        </p:spPr>
        <p:txBody>
          <a:bodyPr/>
          <a:lstStyle/>
          <a:p>
            <a:r>
              <a:rPr lang="en-GB" dirty="0"/>
              <a:t>Welcome – “housekeeping”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43CBAE-1D8F-D6DF-6CE1-31218E793B8F}"/>
              </a:ext>
            </a:extLst>
          </p:cNvPr>
          <p:cNvSpPr/>
          <p:nvPr/>
        </p:nvSpPr>
        <p:spPr bwMode="auto">
          <a:xfrm>
            <a:off x="10149840" y="5861304"/>
            <a:ext cx="2042160" cy="996696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D71F4-29B9-9C11-F1BE-3E8DF89C1ACD}"/>
              </a:ext>
            </a:extLst>
          </p:cNvPr>
          <p:cNvSpPr txBox="1"/>
          <p:nvPr/>
        </p:nvSpPr>
        <p:spPr>
          <a:xfrm>
            <a:off x="11280015" y="6582638"/>
            <a:ext cx="911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+mn-lt"/>
              </a:rPr>
              <a:t>Slide #</a:t>
            </a:r>
            <a:fld id="{3835BBD9-B307-4220-93F1-1211C2186B02}" type="slidenum">
              <a:rPr lang="en-GB" sz="1400" smtClean="0">
                <a:latin typeface="+mn-lt"/>
              </a:rPr>
              <a:t>2</a:t>
            </a:fld>
            <a:endParaRPr lang="en-GB" sz="1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45566-439F-3C27-3E34-CABACF19FD18}"/>
              </a:ext>
            </a:extLst>
          </p:cNvPr>
          <p:cNvSpPr txBox="1"/>
          <p:nvPr/>
        </p:nvSpPr>
        <p:spPr>
          <a:xfrm>
            <a:off x="312210" y="2714755"/>
            <a:ext cx="11768666" cy="376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Welcome – and some thanks &amp; background!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endParaRPr lang="en-GB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 Parking		UoN Visitors need to park in Pay &amp; Display car parks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endParaRPr lang="en-GB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Fire Safety		No fire drills expected.  Assemble beside bins. (20m N)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endParaRPr lang="en-GB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WiFi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UoN Guest (no password, but 30 minutes only)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2A0F5-349F-23C1-E84B-93C3719F2027}"/>
              </a:ext>
            </a:extLst>
          </p:cNvPr>
          <p:cNvSpPr txBox="1"/>
          <p:nvPr/>
        </p:nvSpPr>
        <p:spPr>
          <a:xfrm>
            <a:off x="312210" y="1243121"/>
            <a:ext cx="11768666" cy="1075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ENTIRE MEETING IS BEING RECORDED. 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8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do not wish to have something on record, ‘best not to say it!</a:t>
            </a:r>
            <a:endParaRPr lang="en-GB" sz="24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2D25C0-321C-84DA-88EA-727BBE3D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CDF767-5A95-0C4C-15BF-0A124151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6" y="325438"/>
            <a:ext cx="4817533" cy="609600"/>
          </a:xfrm>
        </p:spPr>
        <p:txBody>
          <a:bodyPr/>
          <a:lstStyle/>
          <a:p>
            <a:r>
              <a:rPr lang="en-GB" dirty="0"/>
              <a:t>Event Structure:  #1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E667E-FADC-6F81-D281-6FE2FBD0C96A}"/>
              </a:ext>
            </a:extLst>
          </p:cNvPr>
          <p:cNvSpPr/>
          <p:nvPr/>
        </p:nvSpPr>
        <p:spPr bwMode="auto">
          <a:xfrm>
            <a:off x="10149840" y="5861304"/>
            <a:ext cx="2042160" cy="996696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68402-A203-DE65-4993-5EF5EA6AF12D}"/>
              </a:ext>
            </a:extLst>
          </p:cNvPr>
          <p:cNvSpPr txBox="1"/>
          <p:nvPr/>
        </p:nvSpPr>
        <p:spPr>
          <a:xfrm>
            <a:off x="11280015" y="6582638"/>
            <a:ext cx="911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+mn-lt"/>
              </a:rPr>
              <a:t>Slide #</a:t>
            </a:r>
            <a:fld id="{3835BBD9-B307-4220-93F1-1211C2186B02}" type="slidenum">
              <a:rPr lang="en-GB" sz="1400" smtClean="0">
                <a:latin typeface="+mn-lt"/>
              </a:rPr>
              <a:t>3</a:t>
            </a:fld>
            <a:endParaRPr lang="en-GB" sz="1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7A41B-462A-A3B8-8336-0059CAA56046}"/>
              </a:ext>
            </a:extLst>
          </p:cNvPr>
          <p:cNvSpPr txBox="1"/>
          <p:nvPr/>
        </p:nvSpPr>
        <p:spPr>
          <a:xfrm>
            <a:off x="312210" y="1828589"/>
            <a:ext cx="11768666" cy="4393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10:00	S. Garvey	</a:t>
            </a: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Welcome and opening remarks.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10:10	S. Garvey	</a:t>
            </a: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MDES: An introduction to its importance and obstacles faced.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10:50	M. Howitt	</a:t>
            </a: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Challenges of intermittent renewables, storage and the grid</a:t>
            </a:r>
            <a:b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11:30	REFRESHMENTS BREAK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11:50	P. Smith	</a:t>
            </a:r>
            <a:r>
              <a:rPr lang="en-GB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EnergyDome’s</a:t>
            </a: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MDES product and market perspectives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12:30	S. Mathez	</a:t>
            </a: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observations on MDES &amp; Switzerland’s Flexible Hydropower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13:00		LUNCH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6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5DDCF-E845-F4B1-6E9F-CCB89B72A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22DAB-D990-96AF-8EAA-19252CF0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9E581-13A5-925F-94F1-D06AE94A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7" y="325438"/>
            <a:ext cx="4153856" cy="609600"/>
          </a:xfrm>
        </p:spPr>
        <p:txBody>
          <a:bodyPr/>
          <a:lstStyle/>
          <a:p>
            <a:r>
              <a:rPr lang="en-GB" dirty="0"/>
              <a:t>Event Structure:  #2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7C012-D6A0-7316-9649-67C4F12A318F}"/>
              </a:ext>
            </a:extLst>
          </p:cNvPr>
          <p:cNvSpPr/>
          <p:nvPr/>
        </p:nvSpPr>
        <p:spPr bwMode="auto">
          <a:xfrm>
            <a:off x="10149840" y="5861304"/>
            <a:ext cx="2042160" cy="996696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6DCA4-6960-C3D1-38B0-D446CB2106A6}"/>
              </a:ext>
            </a:extLst>
          </p:cNvPr>
          <p:cNvSpPr txBox="1"/>
          <p:nvPr/>
        </p:nvSpPr>
        <p:spPr>
          <a:xfrm>
            <a:off x="11280015" y="6582638"/>
            <a:ext cx="911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+mn-lt"/>
              </a:rPr>
              <a:t>Slide #</a:t>
            </a:r>
            <a:fld id="{3835BBD9-B307-4220-93F1-1211C2186B02}" type="slidenum">
              <a:rPr lang="en-GB" sz="1400" smtClean="0">
                <a:latin typeface="+mn-lt"/>
              </a:rPr>
              <a:t>4</a:t>
            </a:fld>
            <a:endParaRPr lang="en-GB" sz="1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E2B2A-9C8D-E45A-9E87-A01F41FF53C0}"/>
              </a:ext>
            </a:extLst>
          </p:cNvPr>
          <p:cNvSpPr txBox="1"/>
          <p:nvPr/>
        </p:nvSpPr>
        <p:spPr>
          <a:xfrm>
            <a:off x="312210" y="1910741"/>
            <a:ext cx="11768666" cy="453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13:40	 J. Loughhead	      </a:t>
            </a: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MDES technologies really could be helpful in reducing UK </a:t>
            </a:r>
            <a:b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           		 	energy costs, then they will certainly get built (?)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14:05	 Vincent Bonnin  </a:t>
            </a: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Energy Storage to complement marine energy in NL.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14:25	A. Somani 	     </a:t>
            </a:r>
            <a:r>
              <a:rPr lang="en-GB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value of stored energy</a:t>
            </a: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14:55	REFRESHMENTS BREAK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15:15	Discussion and drawing out messages.</a:t>
            </a: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16:00	END</a:t>
            </a: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1BE73-57F7-EBE6-DA7A-7A4B4553B5B1}"/>
              </a:ext>
            </a:extLst>
          </p:cNvPr>
          <p:cNvSpPr txBox="1"/>
          <p:nvPr/>
        </p:nvSpPr>
        <p:spPr>
          <a:xfrm>
            <a:off x="2757948" y="6007807"/>
            <a:ext cx="8178206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0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0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riginal programme contained a talk also by Susanne Nies of </a:t>
            </a:r>
            <a:r>
              <a:rPr lang="en-GB" sz="20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Helmholz</a:t>
            </a:r>
            <a:r>
              <a:rPr lang="en-GB" sz="20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GB" sz="20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Zentrum Berlin. ‘</a:t>
            </a:r>
            <a:r>
              <a:rPr lang="en-GB" sz="2000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Confusion due to poor communication by me!!</a:t>
            </a:r>
            <a:endParaRPr lang="en-GB" sz="1800" u="sng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7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D0CC7-38D6-F79D-A1AE-78700D3EF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E43482-FEA3-6A34-E9C0-F8E089EBC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DF5B7-4252-0541-9031-2D18F800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6" y="325438"/>
            <a:ext cx="7501739" cy="609600"/>
          </a:xfrm>
        </p:spPr>
        <p:txBody>
          <a:bodyPr/>
          <a:lstStyle/>
          <a:p>
            <a:r>
              <a:rPr lang="en-GB" dirty="0"/>
              <a:t>Everybody can &amp; should make input 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E2AC9-2BEB-7B8D-9C1C-E3940B71E636}"/>
              </a:ext>
            </a:extLst>
          </p:cNvPr>
          <p:cNvSpPr/>
          <p:nvPr/>
        </p:nvSpPr>
        <p:spPr bwMode="auto">
          <a:xfrm>
            <a:off x="10149840" y="5861304"/>
            <a:ext cx="2042160" cy="996696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CC340-81DB-3E74-C75A-CCD38D93A520}"/>
              </a:ext>
            </a:extLst>
          </p:cNvPr>
          <p:cNvSpPr txBox="1"/>
          <p:nvPr/>
        </p:nvSpPr>
        <p:spPr>
          <a:xfrm>
            <a:off x="11280015" y="6582638"/>
            <a:ext cx="911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+mn-lt"/>
              </a:rPr>
              <a:t>Slide #</a:t>
            </a:r>
            <a:fld id="{3835BBD9-B307-4220-93F1-1211C2186B02}" type="slidenum">
              <a:rPr lang="en-GB" sz="1400" smtClean="0">
                <a:latin typeface="+mn-lt"/>
              </a:rPr>
              <a:t>5</a:t>
            </a:fld>
            <a:endParaRPr lang="en-GB" sz="1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1B31E-5068-CF19-6E62-B450760802A7}"/>
              </a:ext>
            </a:extLst>
          </p:cNvPr>
          <p:cNvSpPr txBox="1"/>
          <p:nvPr/>
        </p:nvSpPr>
        <p:spPr>
          <a:xfrm>
            <a:off x="312210" y="1242815"/>
            <a:ext cx="11768666" cy="5568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Obviously, the </a:t>
            </a: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Chat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function exists for raising questions or making short comment.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will make time after each talk for Q&amp;A. Please pre-load questions! 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		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www.TinyURL.com/MDES-PnM-MnF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access a </a:t>
            </a: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 Folder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info. in it.</a:t>
            </a: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folder contains some useful background information.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630555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		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www.TinyURL.com/MDES-PnM-PIF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to access a </a:t>
            </a:r>
            <a:r>
              <a:rPr lang="en-GB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Participant Input Folder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place files within </a:t>
            </a:r>
            <a:r>
              <a:rPr lang="en-GB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Participant Input Folder 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appropriate</a:t>
            </a:r>
            <a:r>
              <a:rPr lang="en-GB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folder contains </a:t>
            </a:r>
            <a:r>
              <a:rPr lang="en-GB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GoogleSheets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documents for: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Volunteering short (5-minute) inputs for the final discussion session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Putting some inputs on record that would be too long for the </a:t>
            </a:r>
            <a:r>
              <a:rPr lang="en-GB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Chat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0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CF8B8-60D3-0161-F53B-0F4AB4944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513A-7DE8-5980-F958-BF8AF008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20E8E1-593B-1288-CD1C-6D88A796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6" y="325438"/>
            <a:ext cx="7501739" cy="609600"/>
          </a:xfrm>
        </p:spPr>
        <p:txBody>
          <a:bodyPr/>
          <a:lstStyle/>
          <a:p>
            <a:r>
              <a:rPr lang="en-GB" dirty="0"/>
              <a:t>This is a big meeting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E4C0E6-BB31-8DEC-5B19-805C3365F97E}"/>
              </a:ext>
            </a:extLst>
          </p:cNvPr>
          <p:cNvSpPr/>
          <p:nvPr/>
        </p:nvSpPr>
        <p:spPr bwMode="auto">
          <a:xfrm>
            <a:off x="10149840" y="5861304"/>
            <a:ext cx="2042160" cy="996696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EC207-90A2-7EFB-6691-95FA0E6CDB5A}"/>
              </a:ext>
            </a:extLst>
          </p:cNvPr>
          <p:cNvSpPr txBox="1"/>
          <p:nvPr/>
        </p:nvSpPr>
        <p:spPr>
          <a:xfrm>
            <a:off x="11280015" y="6582638"/>
            <a:ext cx="911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+mn-lt"/>
              </a:rPr>
              <a:t>Slide #</a:t>
            </a:r>
            <a:fld id="{3835BBD9-B307-4220-93F1-1211C2186B02}" type="slidenum">
              <a:rPr lang="en-GB" sz="1400" smtClean="0">
                <a:latin typeface="+mn-lt"/>
              </a:rPr>
              <a:t>6</a:t>
            </a:fld>
            <a:endParaRPr lang="en-GB" sz="1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BF411-B127-B41C-8B5D-94EE206CFC57}"/>
              </a:ext>
            </a:extLst>
          </p:cNvPr>
          <p:cNvSpPr txBox="1"/>
          <p:nvPr/>
        </p:nvSpPr>
        <p:spPr>
          <a:xfrm>
            <a:off x="222250" y="1561796"/>
            <a:ext cx="11768666" cy="4646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sz="2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online participants:  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mute 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microphones and turn off all cameras.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“raise hand” if you wish to put a question or comment verbally.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in-room participants:  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choose to join the TEAMS meeting, then </a:t>
            </a:r>
            <a:r>
              <a:rPr lang="en-GB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put speaker off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(or use headphones for audio output) and ensure that microphone are definitely off.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pose a question or make a comment, raise a hand physically.</a:t>
            </a: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None/>
              <a:tabLst>
                <a:tab pos="630555" algn="l"/>
              </a:tabLst>
            </a:pP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126BC-4945-4D25-A41B-D31FBE00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Enjoy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9548C5D-0410-41A6-9227-2CD03D78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84" y="3429000"/>
            <a:ext cx="11768667" cy="172821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1800" dirty="0"/>
              <a:t>			</a:t>
            </a:r>
            <a:r>
              <a:rPr lang="en-GB" sz="3200" dirty="0"/>
              <a:t>Seamus.Garvey@nottingham.ac.uk</a:t>
            </a:r>
            <a:endParaRPr lang="en-GB" sz="1800" dirty="0"/>
          </a:p>
          <a:p>
            <a:pPr marL="0" lvl="0" indent="0">
              <a:lnSpc>
                <a:spcPct val="150000"/>
              </a:lnSpc>
              <a:buNone/>
            </a:pPr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EF584-6DCE-0A01-2CBF-3AEAE15890C2}"/>
              </a:ext>
            </a:extLst>
          </p:cNvPr>
          <p:cNvSpPr/>
          <p:nvPr/>
        </p:nvSpPr>
        <p:spPr bwMode="auto">
          <a:xfrm>
            <a:off x="10058400" y="5852160"/>
            <a:ext cx="2133600" cy="100584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69799-0D5F-2B8F-E8B9-A55B8FAB1E3D}"/>
              </a:ext>
            </a:extLst>
          </p:cNvPr>
          <p:cNvSpPr txBox="1"/>
          <p:nvPr/>
        </p:nvSpPr>
        <p:spPr>
          <a:xfrm>
            <a:off x="11249025" y="6582638"/>
            <a:ext cx="9429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+mn-lt"/>
              </a:rPr>
              <a:t>Slide #</a:t>
            </a:r>
            <a:fld id="{3835BBD9-B307-4220-93F1-1211C2186B02}" type="slidenum">
              <a:rPr lang="en-GB" sz="1400" smtClean="0">
                <a:latin typeface="+mn-lt"/>
              </a:rPr>
              <a:t>7</a:t>
            </a:fld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3695194"/>
      </p:ext>
    </p:extLst>
  </p:cSld>
  <p:clrMapOvr>
    <a:masterClrMapping/>
  </p:clrMapOvr>
</p:sld>
</file>

<file path=ppt/theme/theme1.xml><?xml version="1.0" encoding="utf-8"?>
<a:theme xmlns:a="http://schemas.openxmlformats.org/drawingml/2006/main" name="TCP_2016_for_CERT_WP_TCPs">
  <a:themeElements>
    <a:clrScheme name="">
      <a:dk1>
        <a:srgbClr val="336699"/>
      </a:dk1>
      <a:lt1>
        <a:srgbClr val="FFFFFF"/>
      </a:lt1>
      <a:dk2>
        <a:srgbClr val="017896"/>
      </a:dk2>
      <a:lt2>
        <a:srgbClr val="000000"/>
      </a:lt2>
      <a:accent1>
        <a:srgbClr val="FF9900"/>
      </a:accent1>
      <a:accent2>
        <a:srgbClr val="0099CC"/>
      </a:accent2>
      <a:accent3>
        <a:srgbClr val="FFFFFF"/>
      </a:accent3>
      <a:accent4>
        <a:srgbClr val="2A5682"/>
      </a:accent4>
      <a:accent5>
        <a:srgbClr val="FFCAAA"/>
      </a:accent5>
      <a:accent6>
        <a:srgbClr val="008AB9"/>
      </a:accent6>
      <a:hlink>
        <a:srgbClr val="330099"/>
      </a:hlink>
      <a:folHlink>
        <a:srgbClr val="CBCBCB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573F99DE79145B2C4B20841E12603" ma:contentTypeVersion="19" ma:contentTypeDescription="Create a new document." ma:contentTypeScope="" ma:versionID="c1aa516b27923d624ca7dbe897323e9a">
  <xsd:schema xmlns:xsd="http://www.w3.org/2001/XMLSchema" xmlns:xs="http://www.w3.org/2001/XMLSchema" xmlns:p="http://schemas.microsoft.com/office/2006/metadata/properties" xmlns:ns3="0c1e910d-4918-42f1-af2c-ed1101d63abc" targetNamespace="http://schemas.microsoft.com/office/2006/metadata/properties" ma:root="true" ma:fieldsID="8fa34ad9414f49874fe6d1485db86f93" ns3:_="">
    <xsd:import namespace="0c1e910d-4918-42f1-af2c-ed1101d63a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UniqueSourceRef" minOccurs="0"/>
                <xsd:element ref="ns3:FileHash" minOccurs="0"/>
                <xsd:element ref="ns3:SharedWithUsers" minOccurs="0"/>
                <xsd:element ref="ns3:SharedWithDetails" minOccurs="0"/>
                <xsd:element ref="ns3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e910d-4918-42f1-af2c-ed1101d63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UniqueSourceRef" ma:index="10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11" nillable="true" ma:displayName="FileHash" ma:internalName="FileHash">
      <xsd:simpleType>
        <xsd:restriction base="dms:Note">
          <xsd:maxLength value="255"/>
        </xsd:restriction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1e910d-4918-42f1-af2c-ed1101d63abc">
      <UserInfo>
        <DisplayName>Jonathan Radcliffe (Chemical Engineering)</DisplayName>
        <AccountId>56</AccountId>
        <AccountType/>
      </UserInfo>
      <UserInfo>
        <DisplayName>Myers, Matthew (BEIS)</DisplayName>
        <AccountId>49</AccountId>
        <AccountType/>
      </UserInfo>
    </SharedWithUsers>
    <UniqueSourceRef xmlns="0c1e910d-4918-42f1-af2c-ed1101d63abc" xsi:nil="true"/>
    <_activity xmlns="0c1e910d-4918-42f1-af2c-ed1101d63abc" xsi:nil="true"/>
    <FileHash xmlns="0c1e910d-4918-42f1-af2c-ed1101d63abc" xsi:nil="true"/>
  </documentManagement>
</p:properties>
</file>

<file path=customXml/itemProps1.xml><?xml version="1.0" encoding="utf-8"?>
<ds:datastoreItem xmlns:ds="http://schemas.openxmlformats.org/officeDocument/2006/customXml" ds:itemID="{5C237564-BCB4-499B-8499-FB1FCD77B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1e910d-4918-42f1-af2c-ed1101d63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61EEF-BDD2-4022-A29D-1A31E8C6FA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C6D6B-5803-4AF7-A778-9F0C20FC9907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c1e910d-4918-42f1-af2c-ed1101d63ab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TCP_2016_for_CERT_WP_TCPs</Template>
  <TotalTime>2007</TotalTime>
  <Words>569</Words>
  <Application>Microsoft Office PowerPoint</Application>
  <PresentationFormat>Widescreen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Arial Black</vt:lpstr>
      <vt:lpstr>Calibri</vt:lpstr>
      <vt:lpstr>Times New Roman</vt:lpstr>
      <vt:lpstr>Wingdings</vt:lpstr>
      <vt:lpstr>TCP_2016_for_CERT_WP_TCPs</vt:lpstr>
      <vt:lpstr>PowerPoint Presentation</vt:lpstr>
      <vt:lpstr>Welcome – “housekeeping”</vt:lpstr>
      <vt:lpstr>Event Structure:  #1 </vt:lpstr>
      <vt:lpstr>Event Structure:  #2</vt:lpstr>
      <vt:lpstr>Everybody can &amp; should make input ! </vt:lpstr>
      <vt:lpstr>This is a big meeting </vt:lpstr>
      <vt:lpstr>Enjoy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POTTINGER Carrie, IEA/EXD/GEP/IPI</dc:creator>
  <cp:lastModifiedBy>Seamus Garvey (staff)</cp:lastModifiedBy>
  <cp:revision>31</cp:revision>
  <cp:lastPrinted>2020-11-15T14:43:01Z</cp:lastPrinted>
  <dcterms:created xsi:type="dcterms:W3CDTF">2016-12-09T13:28:53Z</dcterms:created>
  <dcterms:modified xsi:type="dcterms:W3CDTF">2026-01-19T09:00:38Z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2021-11-10T16:24:41Z</vt:lpwstr>
  </property>
  <property fmtid="{D5CDD505-2E9C-101B-9397-08002B2CF9AE}" pid="4" name="MSIP_Label_ba62f585-b40f-4ab9-bafe-39150f03d124_Method">
    <vt:lpwstr>Privileged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d2f35455-3d53-4d2c-af29-384572adbe6c</vt:lpwstr>
  </property>
  <property fmtid="{D5CDD505-2E9C-101B-9397-08002B2CF9AE}" pid="8" name="MSIP_Label_ba62f585-b40f-4ab9-bafe-39150f03d124_ContentBits">
    <vt:lpwstr>0</vt:lpwstr>
  </property>
  <property fmtid="{D5CDD505-2E9C-101B-9397-08002B2CF9AE}" pid="9" name="ContentTypeId">
    <vt:lpwstr>0x010100F57573F99DE79145B2C4B20841E12603</vt:lpwstr>
  </property>
  <property fmtid="{D5CDD505-2E9C-101B-9397-08002B2CF9AE}" pid="10" name="Business Unit">
    <vt:lpwstr>1;#Science and Innovation for Climate and Energy|ba4af673-c668-46d1-96d7-6fcdfcb7d67d</vt:lpwstr>
  </property>
  <property fmtid="{D5CDD505-2E9C-101B-9397-08002B2CF9AE}" pid="11" name="_dlc_DocIdItemGuid">
    <vt:lpwstr>80fabba2-5a04-4e54-a168-079801e4ff34</vt:lpwstr>
  </property>
</Properties>
</file>