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4"/>
  </p:sldMasterIdLst>
  <p:notesMasterIdLst>
    <p:notesMasterId r:id="rId32"/>
  </p:notesMasterIdLst>
  <p:handoutMasterIdLst>
    <p:handoutMasterId r:id="rId33"/>
  </p:handoutMasterIdLst>
  <p:sldIdLst>
    <p:sldId id="319" r:id="rId5"/>
    <p:sldId id="349" r:id="rId6"/>
    <p:sldId id="351" r:id="rId7"/>
    <p:sldId id="350" r:id="rId8"/>
    <p:sldId id="353" r:id="rId9"/>
    <p:sldId id="354" r:id="rId10"/>
    <p:sldId id="355" r:id="rId11"/>
    <p:sldId id="356" r:id="rId12"/>
    <p:sldId id="357" r:id="rId13"/>
    <p:sldId id="358" r:id="rId14"/>
    <p:sldId id="359" r:id="rId15"/>
    <p:sldId id="360" r:id="rId16"/>
    <p:sldId id="361" r:id="rId17"/>
    <p:sldId id="362" r:id="rId18"/>
    <p:sldId id="363" r:id="rId19"/>
    <p:sldId id="364" r:id="rId20"/>
    <p:sldId id="365" r:id="rId21"/>
    <p:sldId id="366" r:id="rId22"/>
    <p:sldId id="367" r:id="rId23"/>
    <p:sldId id="368" r:id="rId24"/>
    <p:sldId id="369" r:id="rId25"/>
    <p:sldId id="374" r:id="rId26"/>
    <p:sldId id="375" r:id="rId27"/>
    <p:sldId id="376" r:id="rId28"/>
    <p:sldId id="377" r:id="rId29"/>
    <p:sldId id="378" r:id="rId30"/>
    <p:sldId id="317" r:id="rId31"/>
  </p:sldIdLst>
  <p:sldSz cx="12192000" cy="6858000"/>
  <p:notesSz cx="6858000" cy="9144000"/>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DEDED"/>
    <a:srgbClr val="EBEBEB"/>
    <a:srgbClr val="DADAD8"/>
    <a:srgbClr val="EEEEEE"/>
    <a:srgbClr val="E7E7E5"/>
    <a:srgbClr val="DCDCDC"/>
    <a:srgbClr val="DADADA"/>
    <a:srgbClr val="DBDAD8"/>
    <a:srgbClr val="E1E1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930AB0-B7D6-4008-94BC-84F40DE3385E}" v="40" dt="2026-01-18T17:19:09.2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954" y="186"/>
      </p:cViewPr>
      <p:guideLst>
        <p:guide orient="horz" pos="2160"/>
        <p:guide pos="3840"/>
      </p:guideLst>
    </p:cSldViewPr>
  </p:slideViewPr>
  <p:notesTextViewPr>
    <p:cViewPr>
      <p:scale>
        <a:sx n="3" d="2"/>
        <a:sy n="3" d="2"/>
      </p:scale>
      <p:origin x="-6" y="-18"/>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amus Garvey (staff)" userId="4fd141c3-c547-466c-a1c6-fba05d18364b" providerId="ADAL" clId="{3A494874-BA6F-42D8-8767-8A612E97D11F}"/>
    <pc:docChg chg="undo custSel addSld delSld modSld">
      <pc:chgData name="Seamus Garvey (staff)" userId="4fd141c3-c547-466c-a1c6-fba05d18364b" providerId="ADAL" clId="{3A494874-BA6F-42D8-8767-8A612E97D11F}" dt="2026-01-18T17:33:05.316" v="2049" actId="20577"/>
      <pc:docMkLst>
        <pc:docMk/>
      </pc:docMkLst>
      <pc:sldChg chg="del">
        <pc:chgData name="Seamus Garvey (staff)" userId="4fd141c3-c547-466c-a1c6-fba05d18364b" providerId="ADAL" clId="{3A494874-BA6F-42D8-8767-8A612E97D11F}" dt="2026-01-18T17:14:15.126" v="1878" actId="47"/>
        <pc:sldMkLst>
          <pc:docMk/>
          <pc:sldMk cId="127995173" sldId="299"/>
        </pc:sldMkLst>
      </pc:sldChg>
      <pc:sldChg chg="del">
        <pc:chgData name="Seamus Garvey (staff)" userId="4fd141c3-c547-466c-a1c6-fba05d18364b" providerId="ADAL" clId="{3A494874-BA6F-42D8-8767-8A612E97D11F}" dt="2026-01-18T17:14:15.126" v="1878" actId="47"/>
        <pc:sldMkLst>
          <pc:docMk/>
          <pc:sldMk cId="2392075156" sldId="301"/>
        </pc:sldMkLst>
      </pc:sldChg>
      <pc:sldChg chg="del">
        <pc:chgData name="Seamus Garvey (staff)" userId="4fd141c3-c547-466c-a1c6-fba05d18364b" providerId="ADAL" clId="{3A494874-BA6F-42D8-8767-8A612E97D11F}" dt="2026-01-18T17:14:15.126" v="1878" actId="47"/>
        <pc:sldMkLst>
          <pc:docMk/>
          <pc:sldMk cId="3655609570" sldId="307"/>
        </pc:sldMkLst>
      </pc:sldChg>
      <pc:sldChg chg="addSp delSp modSp mod">
        <pc:chgData name="Seamus Garvey (staff)" userId="4fd141c3-c547-466c-a1c6-fba05d18364b" providerId="ADAL" clId="{3A494874-BA6F-42D8-8767-8A612E97D11F}" dt="2026-01-18T17:19:09.290" v="2040" actId="14100"/>
        <pc:sldMkLst>
          <pc:docMk/>
          <pc:sldMk cId="4083695194" sldId="317"/>
        </pc:sldMkLst>
        <pc:spChg chg="add mod">
          <ac:chgData name="Seamus Garvey (staff)" userId="4fd141c3-c547-466c-a1c6-fba05d18364b" providerId="ADAL" clId="{3A494874-BA6F-42D8-8767-8A612E97D11F}" dt="2026-01-18T17:16:30.926" v="1978"/>
          <ac:spMkLst>
            <pc:docMk/>
            <pc:sldMk cId="4083695194" sldId="317"/>
            <ac:spMk id="3" creationId="{E80EF584-6DCE-0A01-2CBF-3AEAE15890C2}"/>
          </ac:spMkLst>
        </pc:spChg>
        <pc:spChg chg="add mod">
          <ac:chgData name="Seamus Garvey (staff)" userId="4fd141c3-c547-466c-a1c6-fba05d18364b" providerId="ADAL" clId="{3A494874-BA6F-42D8-8767-8A612E97D11F}" dt="2026-01-18T17:18:52.728" v="2039"/>
          <ac:spMkLst>
            <pc:docMk/>
            <pc:sldMk cId="4083695194" sldId="317"/>
            <ac:spMk id="4" creationId="{C7B69799-0D5F-2B8F-E8B9-A55B8FAB1E3D}"/>
          </ac:spMkLst>
        </pc:spChg>
        <pc:spChg chg="mod">
          <ac:chgData name="Seamus Garvey (staff)" userId="4fd141c3-c547-466c-a1c6-fba05d18364b" providerId="ADAL" clId="{3A494874-BA6F-42D8-8767-8A612E97D11F}" dt="2026-01-18T17:14:53.527" v="1899" actId="20577"/>
          <ac:spMkLst>
            <pc:docMk/>
            <pc:sldMk cId="4083695194" sldId="317"/>
            <ac:spMk id="5" creationId="{7E0126BC-4945-4D25-A41B-D31FBE00A0E4}"/>
          </ac:spMkLst>
        </pc:spChg>
        <pc:spChg chg="mod">
          <ac:chgData name="Seamus Garvey (staff)" userId="4fd141c3-c547-466c-a1c6-fba05d18364b" providerId="ADAL" clId="{3A494874-BA6F-42D8-8767-8A612E97D11F}" dt="2026-01-18T17:19:09.290" v="2040" actId="14100"/>
          <ac:spMkLst>
            <pc:docMk/>
            <pc:sldMk cId="4083695194" sldId="317"/>
            <ac:spMk id="6" creationId="{A9548C5D-0410-41A6-9227-2CD03D78806C}"/>
          </ac:spMkLst>
        </pc:spChg>
        <pc:picChg chg="del">
          <ac:chgData name="Seamus Garvey (staff)" userId="4fd141c3-c547-466c-a1c6-fba05d18364b" providerId="ADAL" clId="{3A494874-BA6F-42D8-8767-8A612E97D11F}" dt="2026-01-18T17:16:10.146" v="1977" actId="478"/>
          <ac:picMkLst>
            <pc:docMk/>
            <pc:sldMk cId="4083695194" sldId="317"/>
            <ac:picMk id="2" creationId="{CA3BF7C7-9F2A-357D-4C61-BB840525F5B2}"/>
          </ac:picMkLst>
        </pc:picChg>
      </pc:sldChg>
      <pc:sldChg chg="del">
        <pc:chgData name="Seamus Garvey (staff)" userId="4fd141c3-c547-466c-a1c6-fba05d18364b" providerId="ADAL" clId="{3A494874-BA6F-42D8-8767-8A612E97D11F}" dt="2026-01-18T17:14:15.126" v="1878" actId="47"/>
        <pc:sldMkLst>
          <pc:docMk/>
          <pc:sldMk cId="933555701" sldId="325"/>
        </pc:sldMkLst>
      </pc:sldChg>
      <pc:sldChg chg="del">
        <pc:chgData name="Seamus Garvey (staff)" userId="4fd141c3-c547-466c-a1c6-fba05d18364b" providerId="ADAL" clId="{3A494874-BA6F-42D8-8767-8A612E97D11F}" dt="2026-01-18T17:14:15.126" v="1878" actId="47"/>
        <pc:sldMkLst>
          <pc:docMk/>
          <pc:sldMk cId="2666947020" sldId="326"/>
        </pc:sldMkLst>
      </pc:sldChg>
      <pc:sldChg chg="del">
        <pc:chgData name="Seamus Garvey (staff)" userId="4fd141c3-c547-466c-a1c6-fba05d18364b" providerId="ADAL" clId="{3A494874-BA6F-42D8-8767-8A612E97D11F}" dt="2026-01-18T17:14:15.126" v="1878" actId="47"/>
        <pc:sldMkLst>
          <pc:docMk/>
          <pc:sldMk cId="2416840058" sldId="343"/>
        </pc:sldMkLst>
      </pc:sldChg>
      <pc:sldChg chg="del">
        <pc:chgData name="Seamus Garvey (staff)" userId="4fd141c3-c547-466c-a1c6-fba05d18364b" providerId="ADAL" clId="{3A494874-BA6F-42D8-8767-8A612E97D11F}" dt="2026-01-18T17:14:15.126" v="1878" actId="47"/>
        <pc:sldMkLst>
          <pc:docMk/>
          <pc:sldMk cId="250673496" sldId="345"/>
        </pc:sldMkLst>
      </pc:sldChg>
      <pc:sldChg chg="del">
        <pc:chgData name="Seamus Garvey (staff)" userId="4fd141c3-c547-466c-a1c6-fba05d18364b" providerId="ADAL" clId="{3A494874-BA6F-42D8-8767-8A612E97D11F}" dt="2026-01-18T17:14:15.126" v="1878" actId="47"/>
        <pc:sldMkLst>
          <pc:docMk/>
          <pc:sldMk cId="13158669" sldId="346"/>
        </pc:sldMkLst>
      </pc:sldChg>
      <pc:sldChg chg="del">
        <pc:chgData name="Seamus Garvey (staff)" userId="4fd141c3-c547-466c-a1c6-fba05d18364b" providerId="ADAL" clId="{3A494874-BA6F-42D8-8767-8A612E97D11F}" dt="2026-01-18T17:14:15.126" v="1878" actId="47"/>
        <pc:sldMkLst>
          <pc:docMk/>
          <pc:sldMk cId="1582789050" sldId="347"/>
        </pc:sldMkLst>
      </pc:sldChg>
      <pc:sldChg chg="del">
        <pc:chgData name="Seamus Garvey (staff)" userId="4fd141c3-c547-466c-a1c6-fba05d18364b" providerId="ADAL" clId="{3A494874-BA6F-42D8-8767-8A612E97D11F}" dt="2026-01-18T17:14:15.126" v="1878" actId="47"/>
        <pc:sldMkLst>
          <pc:docMk/>
          <pc:sldMk cId="3086755922" sldId="348"/>
        </pc:sldMkLst>
      </pc:sldChg>
      <pc:sldChg chg="addSp modSp mod">
        <pc:chgData name="Seamus Garvey (staff)" userId="4fd141c3-c547-466c-a1c6-fba05d18364b" providerId="ADAL" clId="{3A494874-BA6F-42D8-8767-8A612E97D11F}" dt="2026-01-18T17:17:24.355" v="1992" actId="14100"/>
        <pc:sldMkLst>
          <pc:docMk/>
          <pc:sldMk cId="1990160127" sldId="349"/>
        </pc:sldMkLst>
        <pc:spChg chg="add mod">
          <ac:chgData name="Seamus Garvey (staff)" userId="4fd141c3-c547-466c-a1c6-fba05d18364b" providerId="ADAL" clId="{3A494874-BA6F-42D8-8767-8A612E97D11F}" dt="2026-01-18T17:17:24.355" v="1992" actId="14100"/>
          <ac:spMkLst>
            <pc:docMk/>
            <pc:sldMk cId="1990160127" sldId="349"/>
            <ac:spMk id="5" creationId="{9E468402-A203-DE65-4993-5EF5EA6AF12D}"/>
          </ac:spMkLst>
        </pc:spChg>
      </pc:sldChg>
      <pc:sldChg chg="addSp modSp">
        <pc:chgData name="Seamus Garvey (staff)" userId="4fd141c3-c547-466c-a1c6-fba05d18364b" providerId="ADAL" clId="{3A494874-BA6F-42D8-8767-8A612E97D11F}" dt="2026-01-18T17:17:30.583" v="1994"/>
        <pc:sldMkLst>
          <pc:docMk/>
          <pc:sldMk cId="666660887" sldId="350"/>
        </pc:sldMkLst>
        <pc:spChg chg="add mod">
          <ac:chgData name="Seamus Garvey (staff)" userId="4fd141c3-c547-466c-a1c6-fba05d18364b" providerId="ADAL" clId="{3A494874-BA6F-42D8-8767-8A612E97D11F}" dt="2026-01-18T17:17:30.583" v="1994"/>
          <ac:spMkLst>
            <pc:docMk/>
            <pc:sldMk cId="666660887" sldId="350"/>
            <ac:spMk id="6" creationId="{FC9A353B-9A76-8C65-28F2-A839594BF141}"/>
          </ac:spMkLst>
        </pc:spChg>
      </pc:sldChg>
      <pc:sldChg chg="addSp modSp">
        <pc:chgData name="Seamus Garvey (staff)" userId="4fd141c3-c547-466c-a1c6-fba05d18364b" providerId="ADAL" clId="{3A494874-BA6F-42D8-8767-8A612E97D11F}" dt="2026-01-18T17:17:28.706" v="1993"/>
        <pc:sldMkLst>
          <pc:docMk/>
          <pc:sldMk cId="4090344215" sldId="351"/>
        </pc:sldMkLst>
        <pc:spChg chg="add mod">
          <ac:chgData name="Seamus Garvey (staff)" userId="4fd141c3-c547-466c-a1c6-fba05d18364b" providerId="ADAL" clId="{3A494874-BA6F-42D8-8767-8A612E97D11F}" dt="2026-01-18T17:17:28.706" v="1993"/>
          <ac:spMkLst>
            <pc:docMk/>
            <pc:sldMk cId="4090344215" sldId="351"/>
            <ac:spMk id="6" creationId="{170A5E1C-14C6-DB72-DCD2-07CC303F40BA}"/>
          </ac:spMkLst>
        </pc:spChg>
      </pc:sldChg>
      <pc:sldChg chg="del">
        <pc:chgData name="Seamus Garvey (staff)" userId="4fd141c3-c547-466c-a1c6-fba05d18364b" providerId="ADAL" clId="{3A494874-BA6F-42D8-8767-8A612E97D11F}" dt="2026-01-18T17:14:39.225" v="1879" actId="47"/>
        <pc:sldMkLst>
          <pc:docMk/>
          <pc:sldMk cId="1408845475" sldId="352"/>
        </pc:sldMkLst>
      </pc:sldChg>
      <pc:sldChg chg="addSp modSp mod">
        <pc:chgData name="Seamus Garvey (staff)" userId="4fd141c3-c547-466c-a1c6-fba05d18364b" providerId="ADAL" clId="{3A494874-BA6F-42D8-8767-8A612E97D11F}" dt="2026-01-18T17:33:05.316" v="2049" actId="20577"/>
        <pc:sldMkLst>
          <pc:docMk/>
          <pc:sldMk cId="3871028119" sldId="353"/>
        </pc:sldMkLst>
        <pc:spChg chg="mod">
          <ac:chgData name="Seamus Garvey (staff)" userId="4fd141c3-c547-466c-a1c6-fba05d18364b" providerId="ADAL" clId="{3A494874-BA6F-42D8-8767-8A612E97D11F}" dt="2026-01-18T17:33:05.316" v="2049" actId="20577"/>
          <ac:spMkLst>
            <pc:docMk/>
            <pc:sldMk cId="3871028119" sldId="353"/>
            <ac:spMk id="2" creationId="{6563A770-89C2-4B3E-AD49-D0F6CE05070F}"/>
          </ac:spMkLst>
        </pc:spChg>
        <pc:spChg chg="add mod">
          <ac:chgData name="Seamus Garvey (staff)" userId="4fd141c3-c547-466c-a1c6-fba05d18364b" providerId="ADAL" clId="{3A494874-BA6F-42D8-8767-8A612E97D11F}" dt="2026-01-18T17:17:32.864" v="1995"/>
          <ac:spMkLst>
            <pc:docMk/>
            <pc:sldMk cId="3871028119" sldId="353"/>
            <ac:spMk id="6" creationId="{672CB2E4-84ED-5AD4-362F-BCC5AE3BAF15}"/>
          </ac:spMkLst>
        </pc:spChg>
      </pc:sldChg>
      <pc:sldChg chg="addSp modSp">
        <pc:chgData name="Seamus Garvey (staff)" userId="4fd141c3-c547-466c-a1c6-fba05d18364b" providerId="ADAL" clId="{3A494874-BA6F-42D8-8767-8A612E97D11F}" dt="2026-01-18T17:17:35.384" v="1996"/>
        <pc:sldMkLst>
          <pc:docMk/>
          <pc:sldMk cId="2323819887" sldId="354"/>
        </pc:sldMkLst>
        <pc:spChg chg="add mod">
          <ac:chgData name="Seamus Garvey (staff)" userId="4fd141c3-c547-466c-a1c6-fba05d18364b" providerId="ADAL" clId="{3A494874-BA6F-42D8-8767-8A612E97D11F}" dt="2026-01-18T17:17:35.384" v="1996"/>
          <ac:spMkLst>
            <pc:docMk/>
            <pc:sldMk cId="2323819887" sldId="354"/>
            <ac:spMk id="2" creationId="{43227C81-DA3E-9174-F40F-090350E47669}"/>
          </ac:spMkLst>
        </pc:spChg>
      </pc:sldChg>
      <pc:sldChg chg="addSp modSp">
        <pc:chgData name="Seamus Garvey (staff)" userId="4fd141c3-c547-466c-a1c6-fba05d18364b" providerId="ADAL" clId="{3A494874-BA6F-42D8-8767-8A612E97D11F}" dt="2026-01-18T17:17:37.687" v="1997"/>
        <pc:sldMkLst>
          <pc:docMk/>
          <pc:sldMk cId="2620141687" sldId="355"/>
        </pc:sldMkLst>
        <pc:spChg chg="add mod">
          <ac:chgData name="Seamus Garvey (staff)" userId="4fd141c3-c547-466c-a1c6-fba05d18364b" providerId="ADAL" clId="{3A494874-BA6F-42D8-8767-8A612E97D11F}" dt="2026-01-18T17:17:37.687" v="1997"/>
          <ac:spMkLst>
            <pc:docMk/>
            <pc:sldMk cId="2620141687" sldId="355"/>
            <ac:spMk id="2" creationId="{B5964DA0-D9B6-4C5E-7858-14057983135B}"/>
          </ac:spMkLst>
        </pc:spChg>
      </pc:sldChg>
      <pc:sldChg chg="addSp modSp">
        <pc:chgData name="Seamus Garvey (staff)" userId="4fd141c3-c547-466c-a1c6-fba05d18364b" providerId="ADAL" clId="{3A494874-BA6F-42D8-8767-8A612E97D11F}" dt="2026-01-18T17:17:40.487" v="1998"/>
        <pc:sldMkLst>
          <pc:docMk/>
          <pc:sldMk cId="2859717000" sldId="356"/>
        </pc:sldMkLst>
        <pc:spChg chg="add mod">
          <ac:chgData name="Seamus Garvey (staff)" userId="4fd141c3-c547-466c-a1c6-fba05d18364b" providerId="ADAL" clId="{3A494874-BA6F-42D8-8767-8A612E97D11F}" dt="2026-01-18T17:17:40.487" v="1998"/>
          <ac:spMkLst>
            <pc:docMk/>
            <pc:sldMk cId="2859717000" sldId="356"/>
            <ac:spMk id="2" creationId="{9D572B9D-2BA5-BA4C-C0A3-DBCB4FE0512D}"/>
          </ac:spMkLst>
        </pc:spChg>
      </pc:sldChg>
      <pc:sldChg chg="addSp modSp">
        <pc:chgData name="Seamus Garvey (staff)" userId="4fd141c3-c547-466c-a1c6-fba05d18364b" providerId="ADAL" clId="{3A494874-BA6F-42D8-8767-8A612E97D11F}" dt="2026-01-18T17:17:45.765" v="1999"/>
        <pc:sldMkLst>
          <pc:docMk/>
          <pc:sldMk cId="1450645455" sldId="357"/>
        </pc:sldMkLst>
        <pc:spChg chg="add mod">
          <ac:chgData name="Seamus Garvey (staff)" userId="4fd141c3-c547-466c-a1c6-fba05d18364b" providerId="ADAL" clId="{3A494874-BA6F-42D8-8767-8A612E97D11F}" dt="2026-01-18T17:17:45.765" v="1999"/>
          <ac:spMkLst>
            <pc:docMk/>
            <pc:sldMk cId="1450645455" sldId="357"/>
            <ac:spMk id="5" creationId="{81A98EF1-8047-8E1F-1990-EBEDF384CE9D}"/>
          </ac:spMkLst>
        </pc:spChg>
      </pc:sldChg>
      <pc:sldChg chg="addSp modSp mod">
        <pc:chgData name="Seamus Garvey (staff)" userId="4fd141c3-c547-466c-a1c6-fba05d18364b" providerId="ADAL" clId="{3A494874-BA6F-42D8-8767-8A612E97D11F}" dt="2026-01-18T17:17:52.974" v="2001" actId="14100"/>
        <pc:sldMkLst>
          <pc:docMk/>
          <pc:sldMk cId="3264816743" sldId="358"/>
        </pc:sldMkLst>
        <pc:spChg chg="add mod">
          <ac:chgData name="Seamus Garvey (staff)" userId="4fd141c3-c547-466c-a1c6-fba05d18364b" providerId="ADAL" clId="{3A494874-BA6F-42D8-8767-8A612E97D11F}" dt="2026-01-18T17:17:52.974" v="2001" actId="14100"/>
          <ac:spMkLst>
            <pc:docMk/>
            <pc:sldMk cId="3264816743" sldId="358"/>
            <ac:spMk id="9" creationId="{E99EDCAC-BC01-7B55-6210-80F54F93CC7C}"/>
          </ac:spMkLst>
        </pc:spChg>
      </pc:sldChg>
      <pc:sldChg chg="addSp modSp">
        <pc:chgData name="Seamus Garvey (staff)" userId="4fd141c3-c547-466c-a1c6-fba05d18364b" providerId="ADAL" clId="{3A494874-BA6F-42D8-8767-8A612E97D11F}" dt="2026-01-18T17:17:55.077" v="2002"/>
        <pc:sldMkLst>
          <pc:docMk/>
          <pc:sldMk cId="2030949022" sldId="359"/>
        </pc:sldMkLst>
        <pc:spChg chg="add mod">
          <ac:chgData name="Seamus Garvey (staff)" userId="4fd141c3-c547-466c-a1c6-fba05d18364b" providerId="ADAL" clId="{3A494874-BA6F-42D8-8767-8A612E97D11F}" dt="2026-01-18T17:17:55.077" v="2002"/>
          <ac:spMkLst>
            <pc:docMk/>
            <pc:sldMk cId="2030949022" sldId="359"/>
            <ac:spMk id="5" creationId="{EE2DB90E-9B41-2BA0-B754-009C5EC01DDD}"/>
          </ac:spMkLst>
        </pc:spChg>
      </pc:sldChg>
      <pc:sldChg chg="addSp modSp">
        <pc:chgData name="Seamus Garvey (staff)" userId="4fd141c3-c547-466c-a1c6-fba05d18364b" providerId="ADAL" clId="{3A494874-BA6F-42D8-8767-8A612E97D11F}" dt="2026-01-18T17:17:58.900" v="2003"/>
        <pc:sldMkLst>
          <pc:docMk/>
          <pc:sldMk cId="598681529" sldId="360"/>
        </pc:sldMkLst>
        <pc:spChg chg="add mod">
          <ac:chgData name="Seamus Garvey (staff)" userId="4fd141c3-c547-466c-a1c6-fba05d18364b" providerId="ADAL" clId="{3A494874-BA6F-42D8-8767-8A612E97D11F}" dt="2026-01-18T17:17:58.900" v="2003"/>
          <ac:spMkLst>
            <pc:docMk/>
            <pc:sldMk cId="598681529" sldId="360"/>
            <ac:spMk id="2" creationId="{E36BB977-2389-FA8B-770E-EF9A9E0F45A4}"/>
          </ac:spMkLst>
        </pc:spChg>
      </pc:sldChg>
      <pc:sldChg chg="addSp modSp">
        <pc:chgData name="Seamus Garvey (staff)" userId="4fd141c3-c547-466c-a1c6-fba05d18364b" providerId="ADAL" clId="{3A494874-BA6F-42D8-8767-8A612E97D11F}" dt="2026-01-18T17:18:01.827" v="2004"/>
        <pc:sldMkLst>
          <pc:docMk/>
          <pc:sldMk cId="3947850541" sldId="361"/>
        </pc:sldMkLst>
        <pc:spChg chg="add mod">
          <ac:chgData name="Seamus Garvey (staff)" userId="4fd141c3-c547-466c-a1c6-fba05d18364b" providerId="ADAL" clId="{3A494874-BA6F-42D8-8767-8A612E97D11F}" dt="2026-01-18T17:18:01.827" v="2004"/>
          <ac:spMkLst>
            <pc:docMk/>
            <pc:sldMk cId="3947850541" sldId="361"/>
            <ac:spMk id="6" creationId="{839A4C58-BCE1-3087-31FB-34F20713D99D}"/>
          </ac:spMkLst>
        </pc:spChg>
      </pc:sldChg>
      <pc:sldChg chg="addSp modSp">
        <pc:chgData name="Seamus Garvey (staff)" userId="4fd141c3-c547-466c-a1c6-fba05d18364b" providerId="ADAL" clId="{3A494874-BA6F-42D8-8767-8A612E97D11F}" dt="2026-01-18T17:18:04.114" v="2005"/>
        <pc:sldMkLst>
          <pc:docMk/>
          <pc:sldMk cId="4276473939" sldId="362"/>
        </pc:sldMkLst>
        <pc:spChg chg="add mod">
          <ac:chgData name="Seamus Garvey (staff)" userId="4fd141c3-c547-466c-a1c6-fba05d18364b" providerId="ADAL" clId="{3A494874-BA6F-42D8-8767-8A612E97D11F}" dt="2026-01-18T17:18:04.114" v="2005"/>
          <ac:spMkLst>
            <pc:docMk/>
            <pc:sldMk cId="4276473939" sldId="362"/>
            <ac:spMk id="9" creationId="{9D72508E-DF91-6FF3-E47D-1DB86B159EB9}"/>
          </ac:spMkLst>
        </pc:spChg>
      </pc:sldChg>
      <pc:sldChg chg="addSp modSp">
        <pc:chgData name="Seamus Garvey (staff)" userId="4fd141c3-c547-466c-a1c6-fba05d18364b" providerId="ADAL" clId="{3A494874-BA6F-42D8-8767-8A612E97D11F}" dt="2026-01-18T17:18:06.251" v="2006"/>
        <pc:sldMkLst>
          <pc:docMk/>
          <pc:sldMk cId="402219964" sldId="363"/>
        </pc:sldMkLst>
        <pc:spChg chg="add mod">
          <ac:chgData name="Seamus Garvey (staff)" userId="4fd141c3-c547-466c-a1c6-fba05d18364b" providerId="ADAL" clId="{3A494874-BA6F-42D8-8767-8A612E97D11F}" dt="2026-01-18T17:18:06.251" v="2006"/>
          <ac:spMkLst>
            <pc:docMk/>
            <pc:sldMk cId="402219964" sldId="363"/>
            <ac:spMk id="12" creationId="{AFCE2571-ECF9-316B-880C-A2B7DFFEE985}"/>
          </ac:spMkLst>
        </pc:spChg>
      </pc:sldChg>
      <pc:sldChg chg="addSp modSp mod">
        <pc:chgData name="Seamus Garvey (staff)" userId="4fd141c3-c547-466c-a1c6-fba05d18364b" providerId="ADAL" clId="{3A494874-BA6F-42D8-8767-8A612E97D11F}" dt="2026-01-18T17:18:32.197" v="2029"/>
        <pc:sldMkLst>
          <pc:docMk/>
          <pc:sldMk cId="1486460511" sldId="364"/>
        </pc:sldMkLst>
        <pc:spChg chg="mod">
          <ac:chgData name="Seamus Garvey (staff)" userId="4fd141c3-c547-466c-a1c6-fba05d18364b" providerId="ADAL" clId="{3A494874-BA6F-42D8-8767-8A612E97D11F}" dt="2026-01-18T17:18:28.896" v="2028" actId="20577"/>
          <ac:spMkLst>
            <pc:docMk/>
            <pc:sldMk cId="1486460511" sldId="364"/>
            <ac:spMk id="5" creationId="{8314A2AB-F044-DD88-0D9C-5F310598CF46}"/>
          </ac:spMkLst>
        </pc:spChg>
        <pc:spChg chg="add mod">
          <ac:chgData name="Seamus Garvey (staff)" userId="4fd141c3-c547-466c-a1c6-fba05d18364b" providerId="ADAL" clId="{3A494874-BA6F-42D8-8767-8A612E97D11F}" dt="2026-01-18T17:18:32.197" v="2029"/>
          <ac:spMkLst>
            <pc:docMk/>
            <pc:sldMk cId="1486460511" sldId="364"/>
            <ac:spMk id="21" creationId="{C1F8C548-63C9-4835-E8F8-4223B823D6F5}"/>
          </ac:spMkLst>
        </pc:spChg>
      </pc:sldChg>
      <pc:sldChg chg="addSp modSp">
        <pc:chgData name="Seamus Garvey (staff)" userId="4fd141c3-c547-466c-a1c6-fba05d18364b" providerId="ADAL" clId="{3A494874-BA6F-42D8-8767-8A612E97D11F}" dt="2026-01-18T17:18:35.248" v="2030"/>
        <pc:sldMkLst>
          <pc:docMk/>
          <pc:sldMk cId="3201912053" sldId="365"/>
        </pc:sldMkLst>
        <pc:spChg chg="add mod">
          <ac:chgData name="Seamus Garvey (staff)" userId="4fd141c3-c547-466c-a1c6-fba05d18364b" providerId="ADAL" clId="{3A494874-BA6F-42D8-8767-8A612E97D11F}" dt="2026-01-18T17:18:35.248" v="2030"/>
          <ac:spMkLst>
            <pc:docMk/>
            <pc:sldMk cId="3201912053" sldId="365"/>
            <ac:spMk id="16" creationId="{CFF69F3A-E36A-6ADC-714E-4735461CFC20}"/>
          </ac:spMkLst>
        </pc:spChg>
      </pc:sldChg>
      <pc:sldChg chg="addSp modSp">
        <pc:chgData name="Seamus Garvey (staff)" userId="4fd141c3-c547-466c-a1c6-fba05d18364b" providerId="ADAL" clId="{3A494874-BA6F-42D8-8767-8A612E97D11F}" dt="2026-01-18T17:18:36.824" v="2031"/>
        <pc:sldMkLst>
          <pc:docMk/>
          <pc:sldMk cId="4039796698" sldId="366"/>
        </pc:sldMkLst>
        <pc:spChg chg="add mod">
          <ac:chgData name="Seamus Garvey (staff)" userId="4fd141c3-c547-466c-a1c6-fba05d18364b" providerId="ADAL" clId="{3A494874-BA6F-42D8-8767-8A612E97D11F}" dt="2026-01-18T17:18:36.824" v="2031"/>
          <ac:spMkLst>
            <pc:docMk/>
            <pc:sldMk cId="4039796698" sldId="366"/>
            <ac:spMk id="7" creationId="{8169BACC-41C4-1C48-4C70-BF19F78437A5}"/>
          </ac:spMkLst>
        </pc:spChg>
      </pc:sldChg>
      <pc:sldChg chg="addSp modSp">
        <pc:chgData name="Seamus Garvey (staff)" userId="4fd141c3-c547-466c-a1c6-fba05d18364b" providerId="ADAL" clId="{3A494874-BA6F-42D8-8767-8A612E97D11F}" dt="2026-01-18T17:18:38.540" v="2032"/>
        <pc:sldMkLst>
          <pc:docMk/>
          <pc:sldMk cId="3021594258" sldId="367"/>
        </pc:sldMkLst>
        <pc:spChg chg="add mod">
          <ac:chgData name="Seamus Garvey (staff)" userId="4fd141c3-c547-466c-a1c6-fba05d18364b" providerId="ADAL" clId="{3A494874-BA6F-42D8-8767-8A612E97D11F}" dt="2026-01-18T17:18:38.540" v="2032"/>
          <ac:spMkLst>
            <pc:docMk/>
            <pc:sldMk cId="3021594258" sldId="367"/>
            <ac:spMk id="5" creationId="{00F1D8D9-4807-A723-7BE4-01C8351668EA}"/>
          </ac:spMkLst>
        </pc:spChg>
      </pc:sldChg>
      <pc:sldChg chg="addSp modSp">
        <pc:chgData name="Seamus Garvey (staff)" userId="4fd141c3-c547-466c-a1c6-fba05d18364b" providerId="ADAL" clId="{3A494874-BA6F-42D8-8767-8A612E97D11F}" dt="2026-01-18T17:18:40.647" v="2033"/>
        <pc:sldMkLst>
          <pc:docMk/>
          <pc:sldMk cId="3698049194" sldId="368"/>
        </pc:sldMkLst>
        <pc:spChg chg="add mod">
          <ac:chgData name="Seamus Garvey (staff)" userId="4fd141c3-c547-466c-a1c6-fba05d18364b" providerId="ADAL" clId="{3A494874-BA6F-42D8-8767-8A612E97D11F}" dt="2026-01-18T17:18:40.647" v="2033"/>
          <ac:spMkLst>
            <pc:docMk/>
            <pc:sldMk cId="3698049194" sldId="368"/>
            <ac:spMk id="2" creationId="{ACC6E938-9433-F1E2-6ECA-6F2C4E18EC61}"/>
          </ac:spMkLst>
        </pc:spChg>
      </pc:sldChg>
      <pc:sldChg chg="addSp modSp">
        <pc:chgData name="Seamus Garvey (staff)" userId="4fd141c3-c547-466c-a1c6-fba05d18364b" providerId="ADAL" clId="{3A494874-BA6F-42D8-8767-8A612E97D11F}" dt="2026-01-18T17:18:42.708" v="2034"/>
        <pc:sldMkLst>
          <pc:docMk/>
          <pc:sldMk cId="4089506087" sldId="369"/>
        </pc:sldMkLst>
        <pc:spChg chg="add mod">
          <ac:chgData name="Seamus Garvey (staff)" userId="4fd141c3-c547-466c-a1c6-fba05d18364b" providerId="ADAL" clId="{3A494874-BA6F-42D8-8767-8A612E97D11F}" dt="2026-01-18T17:18:42.708" v="2034"/>
          <ac:spMkLst>
            <pc:docMk/>
            <pc:sldMk cId="4089506087" sldId="369"/>
            <ac:spMk id="40" creationId="{8E721671-7123-EEDE-BE5A-64F43BEE72CC}"/>
          </ac:spMkLst>
        </pc:spChg>
      </pc:sldChg>
      <pc:sldChg chg="del">
        <pc:chgData name="Seamus Garvey (staff)" userId="4fd141c3-c547-466c-a1c6-fba05d18364b" providerId="ADAL" clId="{3A494874-BA6F-42D8-8767-8A612E97D11F}" dt="2026-01-18T17:14:39.225" v="1879" actId="47"/>
        <pc:sldMkLst>
          <pc:docMk/>
          <pc:sldMk cId="3241073641" sldId="370"/>
        </pc:sldMkLst>
      </pc:sldChg>
      <pc:sldChg chg="del">
        <pc:chgData name="Seamus Garvey (staff)" userId="4fd141c3-c547-466c-a1c6-fba05d18364b" providerId="ADAL" clId="{3A494874-BA6F-42D8-8767-8A612E97D11F}" dt="2026-01-18T17:14:39.225" v="1879" actId="47"/>
        <pc:sldMkLst>
          <pc:docMk/>
          <pc:sldMk cId="2059906322" sldId="371"/>
        </pc:sldMkLst>
      </pc:sldChg>
      <pc:sldChg chg="del">
        <pc:chgData name="Seamus Garvey (staff)" userId="4fd141c3-c547-466c-a1c6-fba05d18364b" providerId="ADAL" clId="{3A494874-BA6F-42D8-8767-8A612E97D11F}" dt="2026-01-18T17:14:15.126" v="1878" actId="47"/>
        <pc:sldMkLst>
          <pc:docMk/>
          <pc:sldMk cId="2839806699" sldId="372"/>
        </pc:sldMkLst>
      </pc:sldChg>
      <pc:sldChg chg="del">
        <pc:chgData name="Seamus Garvey (staff)" userId="4fd141c3-c547-466c-a1c6-fba05d18364b" providerId="ADAL" clId="{3A494874-BA6F-42D8-8767-8A612E97D11F}" dt="2026-01-18T17:14:15.126" v="1878" actId="47"/>
        <pc:sldMkLst>
          <pc:docMk/>
          <pc:sldMk cId="3802336449" sldId="373"/>
        </pc:sldMkLst>
      </pc:sldChg>
      <pc:sldChg chg="addSp modSp mod">
        <pc:chgData name="Seamus Garvey (staff)" userId="4fd141c3-c547-466c-a1c6-fba05d18364b" providerId="ADAL" clId="{3A494874-BA6F-42D8-8767-8A612E97D11F}" dt="2026-01-18T17:18:47.424" v="2035"/>
        <pc:sldMkLst>
          <pc:docMk/>
          <pc:sldMk cId="888829443" sldId="375"/>
        </pc:sldMkLst>
        <pc:spChg chg="mod">
          <ac:chgData name="Seamus Garvey (staff)" userId="4fd141c3-c547-466c-a1c6-fba05d18364b" providerId="ADAL" clId="{3A494874-BA6F-42D8-8767-8A612E97D11F}" dt="2026-01-18T16:27:26.519" v="15" actId="20577"/>
          <ac:spMkLst>
            <pc:docMk/>
            <pc:sldMk cId="888829443" sldId="375"/>
            <ac:spMk id="5" creationId="{D409926D-8020-DF15-AE55-37EBCF28F39C}"/>
          </ac:spMkLst>
        </pc:spChg>
        <pc:spChg chg="add mod">
          <ac:chgData name="Seamus Garvey (staff)" userId="4fd141c3-c547-466c-a1c6-fba05d18364b" providerId="ADAL" clId="{3A494874-BA6F-42D8-8767-8A612E97D11F}" dt="2026-01-18T17:18:47.424" v="2035"/>
          <ac:spMkLst>
            <pc:docMk/>
            <pc:sldMk cId="888829443" sldId="375"/>
            <ac:spMk id="7" creationId="{9B6B1535-21CC-5FE9-3404-3D833EC0265C}"/>
          </ac:spMkLst>
        </pc:spChg>
      </pc:sldChg>
      <pc:sldChg chg="addSp modSp mod">
        <pc:chgData name="Seamus Garvey (staff)" userId="4fd141c3-c547-466c-a1c6-fba05d18364b" providerId="ADAL" clId="{3A494874-BA6F-42D8-8767-8A612E97D11F}" dt="2026-01-18T17:18:49.490" v="2036"/>
        <pc:sldMkLst>
          <pc:docMk/>
          <pc:sldMk cId="671314888" sldId="376"/>
        </pc:sldMkLst>
        <pc:spChg chg="mod">
          <ac:chgData name="Seamus Garvey (staff)" userId="4fd141c3-c547-466c-a1c6-fba05d18364b" providerId="ADAL" clId="{3A494874-BA6F-42D8-8767-8A612E97D11F}" dt="2026-01-18T16:39:03.459" v="979" actId="21"/>
          <ac:spMkLst>
            <pc:docMk/>
            <pc:sldMk cId="671314888" sldId="376"/>
            <ac:spMk id="2" creationId="{ED60E475-018C-E709-BDE5-9FB65EE4EA95}"/>
          </ac:spMkLst>
        </pc:spChg>
        <pc:spChg chg="add mod">
          <ac:chgData name="Seamus Garvey (staff)" userId="4fd141c3-c547-466c-a1c6-fba05d18364b" providerId="ADAL" clId="{3A494874-BA6F-42D8-8767-8A612E97D11F}" dt="2026-01-18T17:18:49.490" v="2036"/>
          <ac:spMkLst>
            <pc:docMk/>
            <pc:sldMk cId="671314888" sldId="376"/>
            <ac:spMk id="6" creationId="{68B33A33-A626-B7A9-3765-75F025CAB38C}"/>
          </ac:spMkLst>
        </pc:spChg>
        <pc:spChg chg="mod">
          <ac:chgData name="Seamus Garvey (staff)" userId="4fd141c3-c547-466c-a1c6-fba05d18364b" providerId="ADAL" clId="{3A494874-BA6F-42D8-8767-8A612E97D11F}" dt="2026-01-18T16:39:11.668" v="983" actId="20577"/>
          <ac:spMkLst>
            <pc:docMk/>
            <pc:sldMk cId="671314888" sldId="376"/>
            <ac:spMk id="8" creationId="{8D66D530-2411-D542-65BF-6EBD3155F9A3}"/>
          </ac:spMkLst>
        </pc:spChg>
      </pc:sldChg>
      <pc:sldChg chg="addSp modSp add mod">
        <pc:chgData name="Seamus Garvey (staff)" userId="4fd141c3-c547-466c-a1c6-fba05d18364b" providerId="ADAL" clId="{3A494874-BA6F-42D8-8767-8A612E97D11F}" dt="2026-01-18T17:18:50.240" v="2037"/>
        <pc:sldMkLst>
          <pc:docMk/>
          <pc:sldMk cId="1208168293" sldId="377"/>
        </pc:sldMkLst>
        <pc:spChg chg="mod">
          <ac:chgData name="Seamus Garvey (staff)" userId="4fd141c3-c547-466c-a1c6-fba05d18364b" providerId="ADAL" clId="{3A494874-BA6F-42D8-8767-8A612E97D11F}" dt="2026-01-18T16:38:54.039" v="976" actId="21"/>
          <ac:spMkLst>
            <pc:docMk/>
            <pc:sldMk cId="1208168293" sldId="377"/>
            <ac:spMk id="2" creationId="{3BD4CF03-CD77-2436-C0B0-7493F75DC4E3}"/>
          </ac:spMkLst>
        </pc:spChg>
        <pc:spChg chg="mod">
          <ac:chgData name="Seamus Garvey (staff)" userId="4fd141c3-c547-466c-a1c6-fba05d18364b" providerId="ADAL" clId="{3A494874-BA6F-42D8-8767-8A612E97D11F}" dt="2026-01-18T16:32:56.297" v="333" actId="20577"/>
          <ac:spMkLst>
            <pc:docMk/>
            <pc:sldMk cId="1208168293" sldId="377"/>
            <ac:spMk id="3" creationId="{8D9D08B3-7E43-9D4D-B4DB-4068943D94DE}"/>
          </ac:spMkLst>
        </pc:spChg>
        <pc:spChg chg="add mod">
          <ac:chgData name="Seamus Garvey (staff)" userId="4fd141c3-c547-466c-a1c6-fba05d18364b" providerId="ADAL" clId="{3A494874-BA6F-42D8-8767-8A612E97D11F}" dt="2026-01-18T17:18:50.240" v="2037"/>
          <ac:spMkLst>
            <pc:docMk/>
            <pc:sldMk cId="1208168293" sldId="377"/>
            <ac:spMk id="5" creationId="{8B689261-8F4C-FDBD-A656-4088723E5C1C}"/>
          </ac:spMkLst>
        </pc:spChg>
        <pc:spChg chg="mod">
          <ac:chgData name="Seamus Garvey (staff)" userId="4fd141c3-c547-466c-a1c6-fba05d18364b" providerId="ADAL" clId="{3A494874-BA6F-42D8-8767-8A612E97D11F}" dt="2026-01-18T16:41:25.242" v="1199" actId="20577"/>
          <ac:spMkLst>
            <pc:docMk/>
            <pc:sldMk cId="1208168293" sldId="377"/>
            <ac:spMk id="8" creationId="{AD9C27AB-70EA-B020-A172-1D092C6F8425}"/>
          </ac:spMkLst>
        </pc:spChg>
      </pc:sldChg>
      <pc:sldChg chg="addSp delSp modSp add mod">
        <pc:chgData name="Seamus Garvey (staff)" userId="4fd141c3-c547-466c-a1c6-fba05d18364b" providerId="ADAL" clId="{3A494874-BA6F-42D8-8767-8A612E97D11F}" dt="2026-01-18T17:18:50.945" v="2038"/>
        <pc:sldMkLst>
          <pc:docMk/>
          <pc:sldMk cId="3379213773" sldId="378"/>
        </pc:sldMkLst>
        <pc:spChg chg="del">
          <ac:chgData name="Seamus Garvey (staff)" userId="4fd141c3-c547-466c-a1c6-fba05d18364b" providerId="ADAL" clId="{3A494874-BA6F-42D8-8767-8A612E97D11F}" dt="2026-01-18T16:49:46.778" v="1670" actId="478"/>
          <ac:spMkLst>
            <pc:docMk/>
            <pc:sldMk cId="3379213773" sldId="378"/>
            <ac:spMk id="2" creationId="{03995249-D62D-216C-D1A2-087A5265D5C2}"/>
          </ac:spMkLst>
        </pc:spChg>
        <pc:spChg chg="mod">
          <ac:chgData name="Seamus Garvey (staff)" userId="4fd141c3-c547-466c-a1c6-fba05d18364b" providerId="ADAL" clId="{3A494874-BA6F-42D8-8767-8A612E97D11F}" dt="2026-01-18T16:41:35.662" v="1201" actId="20577"/>
          <ac:spMkLst>
            <pc:docMk/>
            <pc:sldMk cId="3379213773" sldId="378"/>
            <ac:spMk id="3" creationId="{80698761-372E-5550-C4A1-048AD36F22AD}"/>
          </ac:spMkLst>
        </pc:spChg>
        <pc:spChg chg="add mod">
          <ac:chgData name="Seamus Garvey (staff)" userId="4fd141c3-c547-466c-a1c6-fba05d18364b" providerId="ADAL" clId="{3A494874-BA6F-42D8-8767-8A612E97D11F}" dt="2026-01-18T17:18:50.945" v="2038"/>
          <ac:spMkLst>
            <pc:docMk/>
            <pc:sldMk cId="3379213773" sldId="378"/>
            <ac:spMk id="5" creationId="{529F4FBC-EFC7-29BA-3320-DBE02B5ED357}"/>
          </ac:spMkLst>
        </pc:spChg>
        <pc:spChg chg="mod">
          <ac:chgData name="Seamus Garvey (staff)" userId="4fd141c3-c547-466c-a1c6-fba05d18364b" providerId="ADAL" clId="{3A494874-BA6F-42D8-8767-8A612E97D11F}" dt="2026-01-18T17:13:34.448" v="1877" actId="20577"/>
          <ac:spMkLst>
            <pc:docMk/>
            <pc:sldMk cId="3379213773" sldId="378"/>
            <ac:spMk id="8" creationId="{F866D4DE-E404-18A4-D39C-CC1AE690BF3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Times New Roman"/>
                <a:cs typeface="+mn-cs"/>
              </a:defRPr>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Times New Roman"/>
                <a:cs typeface="+mn-cs"/>
              </a:defRPr>
            </a:lvl1pPr>
          </a:lstStyle>
          <a:p>
            <a:pPr>
              <a:defRPr/>
            </a:pPr>
            <a:fld id="{0DCD4FC2-5420-45C5-A5E0-07642A9D149A}" type="datetimeFigureOut">
              <a:rPr lang="en-US"/>
              <a:pPr>
                <a:defRPr/>
              </a:pPr>
              <a:t>1/18/2026</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Times New Roman"/>
                <a:cs typeface="+mn-cs"/>
              </a:defRPr>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0" hangingPunct="0">
              <a:defRPr sz="1200">
                <a:latin typeface="Times New Roman"/>
                <a:cs typeface="+mn-cs"/>
              </a:defRPr>
            </a:lvl1pPr>
          </a:lstStyle>
          <a:p>
            <a:pPr>
              <a:defRPr/>
            </a:pPr>
            <a:fld id="{32A316DE-9C89-439E-ADE5-AAA23135AA88}" type="slidenum">
              <a:rPr lang="en-GB"/>
              <a:pPr>
                <a:defRPr/>
              </a:pPr>
              <a:t>‹#›</a:t>
            </a:fld>
            <a:endParaRPr lang="en-GB"/>
          </a:p>
        </p:txBody>
      </p:sp>
    </p:spTree>
    <p:extLst>
      <p:ext uri="{BB962C8B-B14F-4D97-AF65-F5344CB8AC3E}">
        <p14:creationId xmlns:p14="http://schemas.microsoft.com/office/powerpoint/2010/main" val="7982319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DAB5AB-C0A1-9741-BDC6-2D2B14236ADE}" type="datetimeFigureOut">
              <a:rPr lang="en-US" smtClean="0"/>
              <a:t>1/18/2026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66F3DA-98A9-5D4F-9C82-35778E08FD7B}" type="slidenum">
              <a:rPr lang="en-US" smtClean="0"/>
              <a:t>‹#›</a:t>
            </a:fld>
            <a:endParaRPr lang="en-US"/>
          </a:p>
        </p:txBody>
      </p:sp>
    </p:spTree>
    <p:extLst>
      <p:ext uri="{BB962C8B-B14F-4D97-AF65-F5344CB8AC3E}">
        <p14:creationId xmlns:p14="http://schemas.microsoft.com/office/powerpoint/2010/main" val="782910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66F3DA-98A9-5D4F-9C82-35778E08FD7B}" type="slidenum">
              <a:rPr lang="en-US" smtClean="0"/>
              <a:t>27</a:t>
            </a:fld>
            <a:endParaRPr lang="en-US"/>
          </a:p>
        </p:txBody>
      </p:sp>
    </p:spTree>
    <p:extLst>
      <p:ext uri="{BB962C8B-B14F-4D97-AF65-F5344CB8AC3E}">
        <p14:creationId xmlns:p14="http://schemas.microsoft.com/office/powerpoint/2010/main" val="323324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 Placeholder 2"/>
          <p:cNvSpPr>
            <a:spLocks noGrp="1"/>
          </p:cNvSpPr>
          <p:nvPr>
            <p:ph type="body" idx="1" hasCustomPrompt="1"/>
          </p:nvPr>
        </p:nvSpPr>
        <p:spPr>
          <a:xfrm>
            <a:off x="6286830" y="3430705"/>
            <a:ext cx="5726135" cy="770084"/>
          </a:xfrm>
        </p:spPr>
        <p:txBody>
          <a:bodyPr wrap="square" anchor="b">
            <a:spAutoFit/>
          </a:bodyPr>
          <a:lstStyle>
            <a:lvl1pPr marL="0" indent="0" algn="l">
              <a:buNone/>
              <a:defRPr sz="2000" b="0" i="1">
                <a:solidFill>
                  <a:srgbClr val="80008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a:t>
            </a:r>
          </a:p>
          <a:p>
            <a:pPr lvl="0"/>
            <a:r>
              <a:rPr lang="en-US"/>
              <a:t> Master text styles</a:t>
            </a:r>
          </a:p>
        </p:txBody>
      </p:sp>
      <p:sp>
        <p:nvSpPr>
          <p:cNvPr id="6" name="Title 1"/>
          <p:cNvSpPr>
            <a:spLocks noGrp="1"/>
          </p:cNvSpPr>
          <p:nvPr>
            <p:ph type="title"/>
          </p:nvPr>
        </p:nvSpPr>
        <p:spPr>
          <a:xfrm>
            <a:off x="6291136" y="1955847"/>
            <a:ext cx="5721829" cy="1200971"/>
          </a:xfrm>
          <a:effectLst/>
        </p:spPr>
        <p:txBody>
          <a:bodyPr anchor="t">
            <a:spAutoFit/>
          </a:bodyPr>
          <a:lstStyle>
            <a:lvl1pPr algn="l">
              <a:defRPr sz="3600" b="1" cap="none" baseline="0">
                <a:solidFill>
                  <a:schemeClr val="bg2"/>
                </a:solidFill>
              </a:defRPr>
            </a:lvl1pPr>
          </a:lstStyle>
          <a:p>
            <a:r>
              <a:rPr lang="en-US"/>
              <a:t>Click to edit Master title style</a:t>
            </a:r>
            <a:endParaRPr lang="en-GB"/>
          </a:p>
        </p:txBody>
      </p:sp>
      <p:sp>
        <p:nvSpPr>
          <p:cNvPr id="2" name="Rechteck 1"/>
          <p:cNvSpPr/>
          <p:nvPr userDrawn="1"/>
        </p:nvSpPr>
        <p:spPr bwMode="auto">
          <a:xfrm>
            <a:off x="0" y="0"/>
            <a:ext cx="12183291" cy="1271451"/>
          </a:xfrm>
          <a:prstGeom prst="rect">
            <a:avLst/>
          </a:prstGeom>
          <a:solidFill>
            <a:schemeClr val="bg1"/>
          </a:solidFill>
          <a:ln w="12700" cap="sq"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a:endParaRPr>
          </a:p>
        </p:txBody>
      </p:sp>
      <p:sp>
        <p:nvSpPr>
          <p:cNvPr id="5" name="Rectangle 4">
            <a:extLst>
              <a:ext uri="{FF2B5EF4-FFF2-40B4-BE49-F238E27FC236}">
                <a16:creationId xmlns:a16="http://schemas.microsoft.com/office/drawing/2014/main" id="{D8521A14-D273-1685-E03E-76D45E0F7D14}"/>
              </a:ext>
            </a:extLst>
          </p:cNvPr>
          <p:cNvSpPr/>
          <p:nvPr userDrawn="1"/>
        </p:nvSpPr>
        <p:spPr bwMode="auto">
          <a:xfrm>
            <a:off x="10110158" y="5969479"/>
            <a:ext cx="2081842" cy="888521"/>
          </a:xfrm>
          <a:prstGeom prst="rect">
            <a:avLst/>
          </a:prstGeom>
          <a:solidFill>
            <a:schemeClr val="bg1"/>
          </a:solidFill>
          <a:ln w="12700" cap="sq"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a:endParaRPr>
          </a:p>
        </p:txBody>
      </p:sp>
    </p:spTree>
    <p:extLst>
      <p:ext uri="{BB962C8B-B14F-4D97-AF65-F5344CB8AC3E}">
        <p14:creationId xmlns:p14="http://schemas.microsoft.com/office/powerpoint/2010/main" val="214789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18"/>
          <p:cNvSpPr>
            <a:spLocks noGrp="1" noChangeArrowheads="1"/>
          </p:cNvSpPr>
          <p:nvPr>
            <p:ph idx="1"/>
          </p:nvPr>
        </p:nvSpPr>
        <p:spPr bwMode="auto">
          <a:xfrm>
            <a:off x="201084" y="1447801"/>
            <a:ext cx="11768667" cy="4929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GB" altLang="en-US" noProof="0"/>
          </a:p>
        </p:txBody>
      </p:sp>
      <p:sp>
        <p:nvSpPr>
          <p:cNvPr id="5" name="Rectangle 17"/>
          <p:cNvSpPr>
            <a:spLocks noGrp="1" noChangeArrowheads="1"/>
          </p:cNvSpPr>
          <p:nvPr>
            <p:ph type="title"/>
          </p:nvPr>
        </p:nvSpPr>
        <p:spPr bwMode="auto">
          <a:xfrm>
            <a:off x="211667" y="325438"/>
            <a:ext cx="9182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a:t>Click to edit Master title style</a:t>
            </a:r>
            <a:endParaRPr lang="en-GB" altLang="en-US"/>
          </a:p>
        </p:txBody>
      </p:sp>
    </p:spTree>
    <p:extLst>
      <p:ext uri="{BB962C8B-B14F-4D97-AF65-F5344CB8AC3E}">
        <p14:creationId xmlns:p14="http://schemas.microsoft.com/office/powerpoint/2010/main" val="2854178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409" y="281544"/>
            <a:ext cx="9943881" cy="944563"/>
          </a:xfrm>
        </p:spPr>
        <p:txBody>
          <a:bodyPr/>
          <a:lstStyle/>
          <a:p>
            <a:r>
              <a:rPr lang="en-US"/>
              <a:t>Click to edit Master title style</a:t>
            </a:r>
            <a:endParaRPr lang="en-GB"/>
          </a:p>
        </p:txBody>
      </p:sp>
      <p:sp>
        <p:nvSpPr>
          <p:cNvPr id="3" name="Content Placeholder 2"/>
          <p:cNvSpPr>
            <a:spLocks noGrp="1"/>
          </p:cNvSpPr>
          <p:nvPr>
            <p:ph sz="half" idx="1"/>
          </p:nvPr>
        </p:nvSpPr>
        <p:spPr>
          <a:xfrm>
            <a:off x="1931491" y="1411011"/>
            <a:ext cx="4876800" cy="1767280"/>
          </a:xfrm>
        </p:spPr>
        <p:txBody>
          <a:bodyPr>
            <a:sp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7011491" y="1411011"/>
            <a:ext cx="4876800" cy="1767280"/>
          </a:xfrm>
        </p:spPr>
        <p:txBody>
          <a:bodyPr>
            <a:sp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661411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931628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4838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799" y="284016"/>
            <a:ext cx="10184524" cy="585418"/>
          </a:xfrm>
        </p:spPr>
        <p:txBody>
          <a:bodyPr anchor="b">
            <a:spAutoFit/>
          </a:bodyPr>
          <a:lstStyle>
            <a:lvl1pPr algn="l">
              <a:defRPr sz="3200" b="1"/>
            </a:lvl1pPr>
          </a:lstStyle>
          <a:p>
            <a:r>
              <a:rPr lang="en-US"/>
              <a:t>Click to edit Master title style</a:t>
            </a:r>
            <a:endParaRPr lang="en-GB"/>
          </a:p>
        </p:txBody>
      </p:sp>
      <p:sp>
        <p:nvSpPr>
          <p:cNvPr id="3" name="Picture Placeholder 2"/>
          <p:cNvSpPr>
            <a:spLocks noGrp="1"/>
          </p:cNvSpPr>
          <p:nvPr>
            <p:ph type="pic" idx="1"/>
          </p:nvPr>
        </p:nvSpPr>
        <p:spPr>
          <a:xfrm>
            <a:off x="1881352" y="1166648"/>
            <a:ext cx="10037379" cy="479271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912882" y="6187384"/>
            <a:ext cx="10016359" cy="308419"/>
          </a:xfrm>
        </p:spPr>
        <p:txBody>
          <a:bodyPr>
            <a:sp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50348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2" descr="maquettePPT_genericIEA-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1219411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4105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7" name="Picture 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2192000"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18"/>
          <p:cNvSpPr>
            <a:spLocks noGrp="1" noChangeArrowheads="1"/>
          </p:cNvSpPr>
          <p:nvPr>
            <p:ph type="body" idx="1"/>
          </p:nvPr>
        </p:nvSpPr>
        <p:spPr bwMode="auto">
          <a:xfrm>
            <a:off x="201084" y="1447801"/>
            <a:ext cx="11768667" cy="49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2"/>
            <a:endParaRPr lang="en-GB" altLang="en-US"/>
          </a:p>
          <a:p>
            <a:pPr lvl="3"/>
            <a:endParaRPr lang="en-GB" altLang="en-US"/>
          </a:p>
        </p:txBody>
      </p:sp>
      <p:sp>
        <p:nvSpPr>
          <p:cNvPr id="1029" name="Rectangle 17"/>
          <p:cNvSpPr>
            <a:spLocks noGrp="1" noChangeArrowheads="1"/>
          </p:cNvSpPr>
          <p:nvPr>
            <p:ph type="title"/>
          </p:nvPr>
        </p:nvSpPr>
        <p:spPr bwMode="auto">
          <a:xfrm>
            <a:off x="211667" y="325438"/>
            <a:ext cx="9182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endParaRPr lang="en-GB" altLang="en-US"/>
          </a:p>
        </p:txBody>
      </p:sp>
      <p:pic>
        <p:nvPicPr>
          <p:cNvPr id="3" name="Grafik 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215156" y="5909248"/>
            <a:ext cx="1965826" cy="956076"/>
          </a:xfrm>
          <a:prstGeom prst="rect">
            <a:avLst/>
          </a:prstGeom>
        </p:spPr>
      </p:pic>
    </p:spTree>
  </p:cSld>
  <p:clrMap bg1="lt1" tx1="dk1" bg2="lt2" tx2="dk2" accent1="accent1" accent2="accent2" accent3="accent3" accent4="accent4" accent5="accent5" accent6="accent6" hlink="hlink" folHlink="folHlink"/>
  <p:sldLayoutIdLst>
    <p:sldLayoutId id="2147484091" r:id="rId1"/>
    <p:sldLayoutId id="2147484086" r:id="rId2"/>
    <p:sldLayoutId id="2147484087" r:id="rId3"/>
    <p:sldLayoutId id="2147484088" r:id="rId4"/>
    <p:sldLayoutId id="2147484089" r:id="rId5"/>
    <p:sldLayoutId id="2147484090" r:id="rId6"/>
    <p:sldLayoutId id="2147484092" r:id="rId7"/>
  </p:sldLayoutIdLst>
  <p:txStyles>
    <p:titleStyle>
      <a:lvl1pPr algn="l" rtl="0" eaLnBrk="1" fontAlgn="base" hangingPunct="1">
        <a:spcBef>
          <a:spcPct val="0"/>
        </a:spcBef>
        <a:spcAft>
          <a:spcPct val="0"/>
        </a:spcAft>
        <a:defRPr kumimoji="1" sz="3600" b="1">
          <a:solidFill>
            <a:schemeClr val="bg2"/>
          </a:solidFill>
          <a:latin typeface="Calibri" pitchFamily="34" charset="0"/>
          <a:ea typeface="+mj-ea"/>
          <a:cs typeface="+mj-cs"/>
        </a:defRPr>
      </a:lvl1pPr>
      <a:lvl2pPr algn="l" rtl="0" eaLnBrk="1" fontAlgn="base" hangingPunct="1">
        <a:spcBef>
          <a:spcPct val="0"/>
        </a:spcBef>
        <a:spcAft>
          <a:spcPct val="0"/>
        </a:spcAft>
        <a:defRPr kumimoji="1" sz="3600" b="1">
          <a:solidFill>
            <a:schemeClr val="bg2"/>
          </a:solidFill>
          <a:latin typeface="Calibri" charset="0"/>
        </a:defRPr>
      </a:lvl2pPr>
      <a:lvl3pPr algn="l" rtl="0" eaLnBrk="1" fontAlgn="base" hangingPunct="1">
        <a:spcBef>
          <a:spcPct val="0"/>
        </a:spcBef>
        <a:spcAft>
          <a:spcPct val="0"/>
        </a:spcAft>
        <a:defRPr kumimoji="1" sz="3600" b="1">
          <a:solidFill>
            <a:schemeClr val="bg2"/>
          </a:solidFill>
          <a:latin typeface="Calibri" charset="0"/>
        </a:defRPr>
      </a:lvl3pPr>
      <a:lvl4pPr algn="l" rtl="0" eaLnBrk="1" fontAlgn="base" hangingPunct="1">
        <a:spcBef>
          <a:spcPct val="0"/>
        </a:spcBef>
        <a:spcAft>
          <a:spcPct val="0"/>
        </a:spcAft>
        <a:defRPr kumimoji="1" sz="3600" b="1">
          <a:solidFill>
            <a:schemeClr val="bg2"/>
          </a:solidFill>
          <a:latin typeface="Calibri" charset="0"/>
        </a:defRPr>
      </a:lvl4pPr>
      <a:lvl5pPr algn="l" rtl="0" eaLnBrk="1" fontAlgn="base" hangingPunct="1">
        <a:spcBef>
          <a:spcPct val="0"/>
        </a:spcBef>
        <a:spcAft>
          <a:spcPct val="0"/>
        </a:spcAft>
        <a:defRPr kumimoji="1" sz="3600" b="1">
          <a:solidFill>
            <a:schemeClr val="bg2"/>
          </a:solidFill>
          <a:latin typeface="Calibri" charset="0"/>
        </a:defRPr>
      </a:lvl5pPr>
      <a:lvl6pPr marL="457200" algn="l" rtl="0" eaLnBrk="1" fontAlgn="base" hangingPunct="1">
        <a:spcBef>
          <a:spcPct val="0"/>
        </a:spcBef>
        <a:spcAft>
          <a:spcPct val="0"/>
        </a:spcAft>
        <a:defRPr kumimoji="1" sz="3500">
          <a:solidFill>
            <a:srgbClr val="003366"/>
          </a:solidFill>
          <a:latin typeface="Arial Black" pitchFamily="34" charset="0"/>
        </a:defRPr>
      </a:lvl6pPr>
      <a:lvl7pPr marL="914400" algn="l" rtl="0" eaLnBrk="1" fontAlgn="base" hangingPunct="1">
        <a:spcBef>
          <a:spcPct val="0"/>
        </a:spcBef>
        <a:spcAft>
          <a:spcPct val="0"/>
        </a:spcAft>
        <a:defRPr kumimoji="1" sz="3500">
          <a:solidFill>
            <a:srgbClr val="003366"/>
          </a:solidFill>
          <a:latin typeface="Arial Black" pitchFamily="34" charset="0"/>
        </a:defRPr>
      </a:lvl7pPr>
      <a:lvl8pPr marL="1371600" algn="l" rtl="0" eaLnBrk="1" fontAlgn="base" hangingPunct="1">
        <a:spcBef>
          <a:spcPct val="0"/>
        </a:spcBef>
        <a:spcAft>
          <a:spcPct val="0"/>
        </a:spcAft>
        <a:defRPr kumimoji="1" sz="3500">
          <a:solidFill>
            <a:srgbClr val="003366"/>
          </a:solidFill>
          <a:latin typeface="Arial Black" pitchFamily="34" charset="0"/>
        </a:defRPr>
      </a:lvl8pPr>
      <a:lvl9pPr marL="1828800" algn="l" rtl="0" eaLnBrk="1" fontAlgn="base" hangingPunct="1">
        <a:spcBef>
          <a:spcPct val="0"/>
        </a:spcBef>
        <a:spcAft>
          <a:spcPct val="0"/>
        </a:spcAft>
        <a:defRPr kumimoji="1" sz="3500">
          <a:solidFill>
            <a:srgbClr val="003366"/>
          </a:solidFill>
          <a:latin typeface="Arial Black" pitchFamily="34" charset="0"/>
        </a:defRPr>
      </a:lvl9pPr>
    </p:titleStyle>
    <p:bodyStyle>
      <a:lvl1pPr marL="342900" indent="-342900" algn="l" rtl="0" eaLnBrk="1" fontAlgn="base" hangingPunct="1">
        <a:spcBef>
          <a:spcPct val="20000"/>
        </a:spcBef>
        <a:spcAft>
          <a:spcPct val="0"/>
        </a:spcAft>
        <a:buClr>
          <a:srgbClr val="800080"/>
        </a:buClr>
        <a:buSzPct val="90000"/>
        <a:buFont typeface="Wingdings" pitchFamily="2" charset="2"/>
        <a:buChar char="n"/>
        <a:defRPr kumimoji="1" sz="2800" b="1">
          <a:solidFill>
            <a:schemeClr val="bg2"/>
          </a:solidFill>
          <a:latin typeface="Calibri" pitchFamily="34" charset="0"/>
          <a:ea typeface="+mn-ea"/>
          <a:cs typeface="+mn-cs"/>
        </a:defRPr>
      </a:lvl1pPr>
      <a:lvl2pPr marL="742950" indent="-285750" algn="l" rtl="0" eaLnBrk="1" fontAlgn="base" hangingPunct="1">
        <a:spcBef>
          <a:spcPct val="20000"/>
        </a:spcBef>
        <a:spcAft>
          <a:spcPct val="0"/>
        </a:spcAft>
        <a:buClr>
          <a:srgbClr val="800080"/>
        </a:buClr>
        <a:buFont typeface="Wingdings" pitchFamily="2" charset="2"/>
        <a:buChar char="l"/>
        <a:defRPr kumimoji="1" sz="2400" b="1">
          <a:solidFill>
            <a:schemeClr val="bg2"/>
          </a:solidFill>
          <a:latin typeface="Calibri" pitchFamily="34" charset="0"/>
        </a:defRPr>
      </a:lvl2pPr>
      <a:lvl3pPr marL="1143000" indent="-228600" algn="l" rtl="0" eaLnBrk="1" fontAlgn="base" hangingPunct="1">
        <a:spcBef>
          <a:spcPct val="20000"/>
        </a:spcBef>
        <a:spcAft>
          <a:spcPct val="0"/>
        </a:spcAft>
        <a:buClr>
          <a:srgbClr val="800080"/>
        </a:buClr>
        <a:buFont typeface="Wingdings" pitchFamily="2" charset="2"/>
        <a:buChar char="w"/>
        <a:defRPr kumimoji="1" sz="2000" b="1">
          <a:solidFill>
            <a:schemeClr val="bg2"/>
          </a:solidFill>
          <a:latin typeface="Calibri" pitchFamily="34" charset="0"/>
        </a:defRPr>
      </a:lvl3pPr>
      <a:lvl4pPr marL="1600200" indent="-228600" algn="l" rtl="0" eaLnBrk="1" fontAlgn="base" hangingPunct="1">
        <a:spcBef>
          <a:spcPct val="20000"/>
        </a:spcBef>
        <a:spcAft>
          <a:spcPct val="0"/>
        </a:spcAft>
        <a:buClr>
          <a:srgbClr val="FF9900"/>
        </a:buClr>
        <a:buFont typeface="Wingdings" pitchFamily="2" charset="2"/>
        <a:defRPr kumimoji="1" sz="2000" b="1">
          <a:solidFill>
            <a:srgbClr val="017898"/>
          </a:solidFill>
          <a:latin typeface="+mn-lt"/>
        </a:defRPr>
      </a:lvl4pPr>
      <a:lvl5pPr marL="20574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5pPr>
      <a:lvl6pPr marL="25146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6pPr>
      <a:lvl7pPr marL="29718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7pPr>
      <a:lvl8pPr marL="34290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8pPr>
      <a:lvl9pPr marL="38862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5E3FB94-E348-E42A-F8BA-42C4D21C6F96}"/>
              </a:ext>
            </a:extLst>
          </p:cNvPr>
          <p:cNvPicPr>
            <a:picLocks noChangeAspect="1"/>
          </p:cNvPicPr>
          <p:nvPr/>
        </p:nvPicPr>
        <p:blipFill>
          <a:blip r:embed="rId2">
            <a:extLst>
              <a:ext uri="{28A0092B-C50C-407E-A947-70E740481C1C}">
                <a14:useLocalDpi xmlns:a14="http://schemas.microsoft.com/office/drawing/2010/main" val="0"/>
              </a:ext>
            </a:extLst>
          </a:blip>
          <a:srcRect t="10577" b="4604"/>
          <a:stretch>
            <a:fillRect/>
          </a:stretch>
        </p:blipFill>
        <p:spPr>
          <a:xfrm>
            <a:off x="-1" y="0"/>
            <a:ext cx="12193038" cy="6894659"/>
          </a:xfrm>
          <a:prstGeom prst="rect">
            <a:avLst/>
          </a:prstGeom>
        </p:spPr>
      </p:pic>
      <p:sp>
        <p:nvSpPr>
          <p:cNvPr id="11" name="Rectangle 10">
            <a:extLst>
              <a:ext uri="{FF2B5EF4-FFF2-40B4-BE49-F238E27FC236}">
                <a16:creationId xmlns:a16="http://schemas.microsoft.com/office/drawing/2014/main" id="{F8A23D35-B482-C2FD-38EC-BECB60281EAA}"/>
              </a:ext>
            </a:extLst>
          </p:cNvPr>
          <p:cNvSpPr/>
          <p:nvPr/>
        </p:nvSpPr>
        <p:spPr bwMode="auto">
          <a:xfrm>
            <a:off x="0" y="0"/>
            <a:ext cx="12192000" cy="6858000"/>
          </a:xfrm>
          <a:prstGeom prst="rect">
            <a:avLst/>
          </a:prstGeom>
          <a:solidFill>
            <a:schemeClr val="bg1">
              <a:lumMod val="95000"/>
              <a:alpha val="65000"/>
            </a:schemeClr>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a:endParaRPr>
          </a:p>
        </p:txBody>
      </p:sp>
      <p:sp>
        <p:nvSpPr>
          <p:cNvPr id="12" name="Content Placeholder 1">
            <a:extLst>
              <a:ext uri="{FF2B5EF4-FFF2-40B4-BE49-F238E27FC236}">
                <a16:creationId xmlns:a16="http://schemas.microsoft.com/office/drawing/2014/main" id="{AE6CD9F5-5670-2A3C-2600-0A46E7D8F71A}"/>
              </a:ext>
            </a:extLst>
          </p:cNvPr>
          <p:cNvSpPr txBox="1">
            <a:spLocks/>
          </p:cNvSpPr>
          <p:nvPr/>
        </p:nvSpPr>
        <p:spPr bwMode="auto">
          <a:xfrm>
            <a:off x="272205" y="4165800"/>
            <a:ext cx="11681158" cy="1865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spAutoFit/>
          </a:bodyPr>
          <a:lstStyle>
            <a:lvl1pPr marL="0" indent="0" algn="l" rtl="0" eaLnBrk="1" fontAlgn="base" hangingPunct="1">
              <a:spcBef>
                <a:spcPct val="20000"/>
              </a:spcBef>
              <a:spcAft>
                <a:spcPct val="0"/>
              </a:spcAft>
              <a:buClr>
                <a:srgbClr val="800080"/>
              </a:buClr>
              <a:buSzPct val="90000"/>
              <a:buFont typeface="Wingdings" pitchFamily="2" charset="2"/>
              <a:buNone/>
              <a:defRPr kumimoji="1" sz="2000" b="0" i="1">
                <a:solidFill>
                  <a:srgbClr val="800080"/>
                </a:solidFill>
                <a:latin typeface="Calibri" pitchFamily="34" charset="0"/>
                <a:ea typeface="+mn-ea"/>
                <a:cs typeface="+mn-cs"/>
              </a:defRPr>
            </a:lvl1pPr>
            <a:lvl2pPr marL="457200" indent="0" algn="l" rtl="0" eaLnBrk="1" fontAlgn="base" hangingPunct="1">
              <a:spcBef>
                <a:spcPct val="20000"/>
              </a:spcBef>
              <a:spcAft>
                <a:spcPct val="0"/>
              </a:spcAft>
              <a:buClr>
                <a:srgbClr val="800080"/>
              </a:buClr>
              <a:buFont typeface="Wingdings" pitchFamily="2" charset="2"/>
              <a:buNone/>
              <a:defRPr kumimoji="1" sz="1800" b="1">
                <a:solidFill>
                  <a:schemeClr val="bg2"/>
                </a:solidFill>
                <a:latin typeface="Calibri" pitchFamily="34" charset="0"/>
              </a:defRPr>
            </a:lvl2pPr>
            <a:lvl3pPr marL="914400" indent="0" algn="l" rtl="0" eaLnBrk="1" fontAlgn="base" hangingPunct="1">
              <a:spcBef>
                <a:spcPct val="20000"/>
              </a:spcBef>
              <a:spcAft>
                <a:spcPct val="0"/>
              </a:spcAft>
              <a:buClr>
                <a:srgbClr val="800080"/>
              </a:buClr>
              <a:buFont typeface="Wingdings" pitchFamily="2" charset="2"/>
              <a:buNone/>
              <a:defRPr kumimoji="1" sz="1600" b="1">
                <a:solidFill>
                  <a:schemeClr val="bg2"/>
                </a:solidFill>
                <a:latin typeface="Calibri" pitchFamily="34" charset="0"/>
              </a:defRPr>
            </a:lvl3pPr>
            <a:lvl4pPr marL="1371600" indent="0" algn="l" rtl="0" eaLnBrk="1" fontAlgn="base" hangingPunct="1">
              <a:spcBef>
                <a:spcPct val="20000"/>
              </a:spcBef>
              <a:spcAft>
                <a:spcPct val="0"/>
              </a:spcAft>
              <a:buClr>
                <a:srgbClr val="FF9900"/>
              </a:buClr>
              <a:buFont typeface="Wingdings" pitchFamily="2" charset="2"/>
              <a:buNone/>
              <a:defRPr kumimoji="1" sz="1400" b="1">
                <a:solidFill>
                  <a:srgbClr val="017898"/>
                </a:solidFill>
                <a:latin typeface="+mn-lt"/>
              </a:defRPr>
            </a:lvl4pPr>
            <a:lvl5pPr marL="1828800" indent="0" algn="l" rtl="0" eaLnBrk="1" fontAlgn="base" hangingPunct="1">
              <a:spcBef>
                <a:spcPct val="20000"/>
              </a:spcBef>
              <a:spcAft>
                <a:spcPct val="0"/>
              </a:spcAft>
              <a:buClr>
                <a:srgbClr val="FF9900"/>
              </a:buClr>
              <a:buFont typeface="Wingdings" pitchFamily="2" charset="2"/>
              <a:buNone/>
              <a:defRPr kumimoji="1" sz="1400" b="1">
                <a:solidFill>
                  <a:srgbClr val="017898"/>
                </a:solidFill>
                <a:latin typeface="+mn-lt"/>
              </a:defRPr>
            </a:lvl5pPr>
            <a:lvl6pPr marL="2286000" indent="0" algn="l" rtl="0" eaLnBrk="1" fontAlgn="base" hangingPunct="1">
              <a:spcBef>
                <a:spcPct val="20000"/>
              </a:spcBef>
              <a:spcAft>
                <a:spcPct val="0"/>
              </a:spcAft>
              <a:buClr>
                <a:srgbClr val="FF9900"/>
              </a:buClr>
              <a:buFont typeface="Wingdings" pitchFamily="2" charset="2"/>
              <a:buNone/>
              <a:defRPr kumimoji="1" sz="1400" b="1">
                <a:solidFill>
                  <a:srgbClr val="017898"/>
                </a:solidFill>
                <a:latin typeface="+mn-lt"/>
              </a:defRPr>
            </a:lvl6pPr>
            <a:lvl7pPr marL="2743200" indent="0" algn="l" rtl="0" eaLnBrk="1" fontAlgn="base" hangingPunct="1">
              <a:spcBef>
                <a:spcPct val="20000"/>
              </a:spcBef>
              <a:spcAft>
                <a:spcPct val="0"/>
              </a:spcAft>
              <a:buClr>
                <a:srgbClr val="FF9900"/>
              </a:buClr>
              <a:buFont typeface="Wingdings" pitchFamily="2" charset="2"/>
              <a:buNone/>
              <a:defRPr kumimoji="1" sz="1400" b="1">
                <a:solidFill>
                  <a:srgbClr val="017898"/>
                </a:solidFill>
                <a:latin typeface="+mn-lt"/>
              </a:defRPr>
            </a:lvl7pPr>
            <a:lvl8pPr marL="3200400" indent="0" algn="l" rtl="0" eaLnBrk="1" fontAlgn="base" hangingPunct="1">
              <a:spcBef>
                <a:spcPct val="20000"/>
              </a:spcBef>
              <a:spcAft>
                <a:spcPct val="0"/>
              </a:spcAft>
              <a:buClr>
                <a:srgbClr val="FF9900"/>
              </a:buClr>
              <a:buFont typeface="Wingdings" pitchFamily="2" charset="2"/>
              <a:buNone/>
              <a:defRPr kumimoji="1" sz="1400" b="1">
                <a:solidFill>
                  <a:srgbClr val="017898"/>
                </a:solidFill>
                <a:latin typeface="+mn-lt"/>
              </a:defRPr>
            </a:lvl8pPr>
            <a:lvl9pPr marL="3657600" indent="0" algn="l" rtl="0" eaLnBrk="1" fontAlgn="base" hangingPunct="1">
              <a:spcBef>
                <a:spcPct val="20000"/>
              </a:spcBef>
              <a:spcAft>
                <a:spcPct val="0"/>
              </a:spcAft>
              <a:buClr>
                <a:srgbClr val="FF9900"/>
              </a:buClr>
              <a:buFont typeface="Wingdings" pitchFamily="2" charset="2"/>
              <a:buNone/>
              <a:defRPr kumimoji="1" sz="1400" b="1">
                <a:solidFill>
                  <a:srgbClr val="017898"/>
                </a:solidFill>
                <a:latin typeface="+mn-lt"/>
              </a:defRPr>
            </a:lvl9pPr>
          </a:lstStyle>
          <a:p>
            <a:pPr algn="ctr"/>
            <a:r>
              <a:rPr lang="en-US" sz="4800" b="1" kern="0" dirty="0">
                <a:solidFill>
                  <a:sysClr val="windowText" lastClr="000000"/>
                </a:solidFill>
              </a:rPr>
              <a:t>Medium-Duration Energy Storage:</a:t>
            </a:r>
          </a:p>
          <a:p>
            <a:pPr algn="ctr"/>
            <a:r>
              <a:rPr lang="en-US" sz="3600" b="1" kern="0" dirty="0">
                <a:solidFill>
                  <a:sysClr val="windowText" lastClr="000000"/>
                </a:solidFill>
              </a:rPr>
              <a:t>An introduction to its importance and the obstacles faced.</a:t>
            </a:r>
          </a:p>
          <a:p>
            <a:endParaRPr lang="en-US" kern="0" dirty="0"/>
          </a:p>
        </p:txBody>
      </p:sp>
      <p:sp>
        <p:nvSpPr>
          <p:cNvPr id="13" name="Content Placeholder 1">
            <a:extLst>
              <a:ext uri="{FF2B5EF4-FFF2-40B4-BE49-F238E27FC236}">
                <a16:creationId xmlns:a16="http://schemas.microsoft.com/office/drawing/2014/main" id="{3B1B0336-D480-5C0B-454F-90912FAA5E3C}"/>
              </a:ext>
            </a:extLst>
          </p:cNvPr>
          <p:cNvSpPr txBox="1">
            <a:spLocks/>
          </p:cNvSpPr>
          <p:nvPr/>
        </p:nvSpPr>
        <p:spPr bwMode="auto">
          <a:xfrm>
            <a:off x="-3475" y="6266015"/>
            <a:ext cx="12193038" cy="64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spAutoFit/>
          </a:bodyPr>
          <a:lstStyle>
            <a:lvl1pPr marL="0" indent="0" algn="l" rtl="0" eaLnBrk="1" fontAlgn="base" hangingPunct="1">
              <a:spcBef>
                <a:spcPct val="20000"/>
              </a:spcBef>
              <a:spcAft>
                <a:spcPct val="0"/>
              </a:spcAft>
              <a:buClr>
                <a:srgbClr val="800080"/>
              </a:buClr>
              <a:buSzPct val="90000"/>
              <a:buFont typeface="Wingdings" pitchFamily="2" charset="2"/>
              <a:buNone/>
              <a:defRPr kumimoji="1" sz="2000" b="0" i="1">
                <a:solidFill>
                  <a:srgbClr val="800080"/>
                </a:solidFill>
                <a:latin typeface="Calibri" pitchFamily="34" charset="0"/>
                <a:ea typeface="+mn-ea"/>
                <a:cs typeface="+mn-cs"/>
              </a:defRPr>
            </a:lvl1pPr>
            <a:lvl2pPr marL="457200" indent="0" algn="l" rtl="0" eaLnBrk="1" fontAlgn="base" hangingPunct="1">
              <a:spcBef>
                <a:spcPct val="20000"/>
              </a:spcBef>
              <a:spcAft>
                <a:spcPct val="0"/>
              </a:spcAft>
              <a:buClr>
                <a:srgbClr val="800080"/>
              </a:buClr>
              <a:buFont typeface="Wingdings" pitchFamily="2" charset="2"/>
              <a:buNone/>
              <a:defRPr kumimoji="1" sz="1800" b="1">
                <a:solidFill>
                  <a:schemeClr val="bg2"/>
                </a:solidFill>
                <a:latin typeface="Calibri" pitchFamily="34" charset="0"/>
              </a:defRPr>
            </a:lvl2pPr>
            <a:lvl3pPr marL="914400" indent="0" algn="l" rtl="0" eaLnBrk="1" fontAlgn="base" hangingPunct="1">
              <a:spcBef>
                <a:spcPct val="20000"/>
              </a:spcBef>
              <a:spcAft>
                <a:spcPct val="0"/>
              </a:spcAft>
              <a:buClr>
                <a:srgbClr val="800080"/>
              </a:buClr>
              <a:buFont typeface="Wingdings" pitchFamily="2" charset="2"/>
              <a:buNone/>
              <a:defRPr kumimoji="1" sz="1600" b="1">
                <a:solidFill>
                  <a:schemeClr val="bg2"/>
                </a:solidFill>
                <a:latin typeface="Calibri" pitchFamily="34" charset="0"/>
              </a:defRPr>
            </a:lvl3pPr>
            <a:lvl4pPr marL="1371600" indent="0" algn="l" rtl="0" eaLnBrk="1" fontAlgn="base" hangingPunct="1">
              <a:spcBef>
                <a:spcPct val="20000"/>
              </a:spcBef>
              <a:spcAft>
                <a:spcPct val="0"/>
              </a:spcAft>
              <a:buClr>
                <a:srgbClr val="FF9900"/>
              </a:buClr>
              <a:buFont typeface="Wingdings" pitchFamily="2" charset="2"/>
              <a:buNone/>
              <a:defRPr kumimoji="1" sz="1400" b="1">
                <a:solidFill>
                  <a:srgbClr val="017898"/>
                </a:solidFill>
                <a:latin typeface="+mn-lt"/>
              </a:defRPr>
            </a:lvl4pPr>
            <a:lvl5pPr marL="1828800" indent="0" algn="l" rtl="0" eaLnBrk="1" fontAlgn="base" hangingPunct="1">
              <a:spcBef>
                <a:spcPct val="20000"/>
              </a:spcBef>
              <a:spcAft>
                <a:spcPct val="0"/>
              </a:spcAft>
              <a:buClr>
                <a:srgbClr val="FF9900"/>
              </a:buClr>
              <a:buFont typeface="Wingdings" pitchFamily="2" charset="2"/>
              <a:buNone/>
              <a:defRPr kumimoji="1" sz="1400" b="1">
                <a:solidFill>
                  <a:srgbClr val="017898"/>
                </a:solidFill>
                <a:latin typeface="+mn-lt"/>
              </a:defRPr>
            </a:lvl5pPr>
            <a:lvl6pPr marL="2286000" indent="0" algn="l" rtl="0" eaLnBrk="1" fontAlgn="base" hangingPunct="1">
              <a:spcBef>
                <a:spcPct val="20000"/>
              </a:spcBef>
              <a:spcAft>
                <a:spcPct val="0"/>
              </a:spcAft>
              <a:buClr>
                <a:srgbClr val="FF9900"/>
              </a:buClr>
              <a:buFont typeface="Wingdings" pitchFamily="2" charset="2"/>
              <a:buNone/>
              <a:defRPr kumimoji="1" sz="1400" b="1">
                <a:solidFill>
                  <a:srgbClr val="017898"/>
                </a:solidFill>
                <a:latin typeface="+mn-lt"/>
              </a:defRPr>
            </a:lvl6pPr>
            <a:lvl7pPr marL="2743200" indent="0" algn="l" rtl="0" eaLnBrk="1" fontAlgn="base" hangingPunct="1">
              <a:spcBef>
                <a:spcPct val="20000"/>
              </a:spcBef>
              <a:spcAft>
                <a:spcPct val="0"/>
              </a:spcAft>
              <a:buClr>
                <a:srgbClr val="FF9900"/>
              </a:buClr>
              <a:buFont typeface="Wingdings" pitchFamily="2" charset="2"/>
              <a:buNone/>
              <a:defRPr kumimoji="1" sz="1400" b="1">
                <a:solidFill>
                  <a:srgbClr val="017898"/>
                </a:solidFill>
                <a:latin typeface="+mn-lt"/>
              </a:defRPr>
            </a:lvl7pPr>
            <a:lvl8pPr marL="3200400" indent="0" algn="l" rtl="0" eaLnBrk="1" fontAlgn="base" hangingPunct="1">
              <a:spcBef>
                <a:spcPct val="20000"/>
              </a:spcBef>
              <a:spcAft>
                <a:spcPct val="0"/>
              </a:spcAft>
              <a:buClr>
                <a:srgbClr val="FF9900"/>
              </a:buClr>
              <a:buFont typeface="Wingdings" pitchFamily="2" charset="2"/>
              <a:buNone/>
              <a:defRPr kumimoji="1" sz="1400" b="1">
                <a:solidFill>
                  <a:srgbClr val="017898"/>
                </a:solidFill>
                <a:latin typeface="+mn-lt"/>
              </a:defRPr>
            </a:lvl8pPr>
            <a:lvl9pPr marL="3657600" indent="0" algn="l" rtl="0" eaLnBrk="1" fontAlgn="base" hangingPunct="1">
              <a:spcBef>
                <a:spcPct val="20000"/>
              </a:spcBef>
              <a:spcAft>
                <a:spcPct val="0"/>
              </a:spcAft>
              <a:buClr>
                <a:srgbClr val="FF9900"/>
              </a:buClr>
              <a:buFont typeface="Wingdings" pitchFamily="2" charset="2"/>
              <a:buNone/>
              <a:defRPr kumimoji="1" sz="1400" b="1">
                <a:solidFill>
                  <a:srgbClr val="017898"/>
                </a:solidFill>
                <a:latin typeface="+mn-lt"/>
              </a:defRPr>
            </a:lvl9pPr>
          </a:lstStyle>
          <a:p>
            <a:pPr algn="ctr"/>
            <a:r>
              <a:rPr lang="en-US" sz="1800" b="1" kern="0" dirty="0">
                <a:solidFill>
                  <a:sysClr val="windowText" lastClr="000000"/>
                </a:solidFill>
              </a:rPr>
              <a:t>A talk delivered by S. Garvey on Jan 19, 2026 at</a:t>
            </a:r>
            <a:br>
              <a:rPr lang="en-US" sz="1800" b="1" kern="0" dirty="0">
                <a:solidFill>
                  <a:sysClr val="windowText" lastClr="000000"/>
                </a:solidFill>
              </a:rPr>
            </a:br>
            <a:r>
              <a:rPr lang="en-US" sz="1800" b="1" kern="0" dirty="0">
                <a:solidFill>
                  <a:sysClr val="windowText" lastClr="000000"/>
                </a:solidFill>
              </a:rPr>
              <a:t>Medium Duration Energy Storage: Policy and Markets</a:t>
            </a:r>
            <a:endParaRPr lang="en-US" sz="4400" b="1" kern="0" dirty="0">
              <a:solidFill>
                <a:sysClr val="windowText" lastClr="000000"/>
              </a:solidFill>
            </a:endParaRPr>
          </a:p>
        </p:txBody>
      </p:sp>
      <p:pic>
        <p:nvPicPr>
          <p:cNvPr id="16" name="Picture 15">
            <a:extLst>
              <a:ext uri="{FF2B5EF4-FFF2-40B4-BE49-F238E27FC236}">
                <a16:creationId xmlns:a16="http://schemas.microsoft.com/office/drawing/2014/main" id="{3F83F2E1-9F82-A182-5C39-4DC774856B26}"/>
              </a:ext>
            </a:extLst>
          </p:cNvPr>
          <p:cNvPicPr>
            <a:picLocks noChangeAspect="1"/>
          </p:cNvPicPr>
          <p:nvPr/>
        </p:nvPicPr>
        <p:blipFill>
          <a:blip r:embed="rId3"/>
          <a:stretch>
            <a:fillRect/>
          </a:stretch>
        </p:blipFill>
        <p:spPr>
          <a:xfrm>
            <a:off x="8209516" y="307598"/>
            <a:ext cx="3743847" cy="847843"/>
          </a:xfrm>
          <a:prstGeom prst="rect">
            <a:avLst/>
          </a:prstGeom>
        </p:spPr>
      </p:pic>
      <p:pic>
        <p:nvPicPr>
          <p:cNvPr id="18" name="Picture 17">
            <a:extLst>
              <a:ext uri="{FF2B5EF4-FFF2-40B4-BE49-F238E27FC236}">
                <a16:creationId xmlns:a16="http://schemas.microsoft.com/office/drawing/2014/main" id="{4DF4BDAC-762C-049E-E2E4-F95893C14A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4917" y="307599"/>
            <a:ext cx="2910820" cy="847842"/>
          </a:xfrm>
          <a:prstGeom prst="rect">
            <a:avLst/>
          </a:prstGeom>
        </p:spPr>
      </p:pic>
      <p:sp>
        <p:nvSpPr>
          <p:cNvPr id="19" name="Content Placeholder 1">
            <a:extLst>
              <a:ext uri="{FF2B5EF4-FFF2-40B4-BE49-F238E27FC236}">
                <a16:creationId xmlns:a16="http://schemas.microsoft.com/office/drawing/2014/main" id="{ED7DF9D1-4E8B-21B0-762B-93B73C5F5CD3}"/>
              </a:ext>
            </a:extLst>
          </p:cNvPr>
          <p:cNvSpPr txBox="1">
            <a:spLocks/>
          </p:cNvSpPr>
          <p:nvPr/>
        </p:nvSpPr>
        <p:spPr bwMode="auto">
          <a:xfrm>
            <a:off x="4892663" y="1093066"/>
            <a:ext cx="2655327"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spAutoFit/>
          </a:bodyPr>
          <a:lstStyle>
            <a:lvl1pPr marL="0" indent="0" algn="l" rtl="0" eaLnBrk="1" fontAlgn="base" hangingPunct="1">
              <a:spcBef>
                <a:spcPct val="20000"/>
              </a:spcBef>
              <a:spcAft>
                <a:spcPct val="0"/>
              </a:spcAft>
              <a:buClr>
                <a:srgbClr val="800080"/>
              </a:buClr>
              <a:buSzPct val="90000"/>
              <a:buFont typeface="Wingdings" pitchFamily="2" charset="2"/>
              <a:buNone/>
              <a:defRPr kumimoji="1" sz="2000" b="0" i="1">
                <a:solidFill>
                  <a:srgbClr val="800080"/>
                </a:solidFill>
                <a:latin typeface="Calibri" pitchFamily="34" charset="0"/>
                <a:ea typeface="+mn-ea"/>
                <a:cs typeface="+mn-cs"/>
              </a:defRPr>
            </a:lvl1pPr>
            <a:lvl2pPr marL="457200" indent="0" algn="l" rtl="0" eaLnBrk="1" fontAlgn="base" hangingPunct="1">
              <a:spcBef>
                <a:spcPct val="20000"/>
              </a:spcBef>
              <a:spcAft>
                <a:spcPct val="0"/>
              </a:spcAft>
              <a:buClr>
                <a:srgbClr val="800080"/>
              </a:buClr>
              <a:buFont typeface="Wingdings" pitchFamily="2" charset="2"/>
              <a:buNone/>
              <a:defRPr kumimoji="1" sz="1800" b="1">
                <a:solidFill>
                  <a:schemeClr val="bg2"/>
                </a:solidFill>
                <a:latin typeface="Calibri" pitchFamily="34" charset="0"/>
              </a:defRPr>
            </a:lvl2pPr>
            <a:lvl3pPr marL="914400" indent="0" algn="l" rtl="0" eaLnBrk="1" fontAlgn="base" hangingPunct="1">
              <a:spcBef>
                <a:spcPct val="20000"/>
              </a:spcBef>
              <a:spcAft>
                <a:spcPct val="0"/>
              </a:spcAft>
              <a:buClr>
                <a:srgbClr val="800080"/>
              </a:buClr>
              <a:buFont typeface="Wingdings" pitchFamily="2" charset="2"/>
              <a:buNone/>
              <a:defRPr kumimoji="1" sz="1600" b="1">
                <a:solidFill>
                  <a:schemeClr val="bg2"/>
                </a:solidFill>
                <a:latin typeface="Calibri" pitchFamily="34" charset="0"/>
              </a:defRPr>
            </a:lvl3pPr>
            <a:lvl4pPr marL="1371600" indent="0" algn="l" rtl="0" eaLnBrk="1" fontAlgn="base" hangingPunct="1">
              <a:spcBef>
                <a:spcPct val="20000"/>
              </a:spcBef>
              <a:spcAft>
                <a:spcPct val="0"/>
              </a:spcAft>
              <a:buClr>
                <a:srgbClr val="FF9900"/>
              </a:buClr>
              <a:buFont typeface="Wingdings" pitchFamily="2" charset="2"/>
              <a:buNone/>
              <a:defRPr kumimoji="1" sz="1400" b="1">
                <a:solidFill>
                  <a:srgbClr val="017898"/>
                </a:solidFill>
                <a:latin typeface="+mn-lt"/>
              </a:defRPr>
            </a:lvl4pPr>
            <a:lvl5pPr marL="1828800" indent="0" algn="l" rtl="0" eaLnBrk="1" fontAlgn="base" hangingPunct="1">
              <a:spcBef>
                <a:spcPct val="20000"/>
              </a:spcBef>
              <a:spcAft>
                <a:spcPct val="0"/>
              </a:spcAft>
              <a:buClr>
                <a:srgbClr val="FF9900"/>
              </a:buClr>
              <a:buFont typeface="Wingdings" pitchFamily="2" charset="2"/>
              <a:buNone/>
              <a:defRPr kumimoji="1" sz="1400" b="1">
                <a:solidFill>
                  <a:srgbClr val="017898"/>
                </a:solidFill>
                <a:latin typeface="+mn-lt"/>
              </a:defRPr>
            </a:lvl5pPr>
            <a:lvl6pPr marL="2286000" indent="0" algn="l" rtl="0" eaLnBrk="1" fontAlgn="base" hangingPunct="1">
              <a:spcBef>
                <a:spcPct val="20000"/>
              </a:spcBef>
              <a:spcAft>
                <a:spcPct val="0"/>
              </a:spcAft>
              <a:buClr>
                <a:srgbClr val="FF9900"/>
              </a:buClr>
              <a:buFont typeface="Wingdings" pitchFamily="2" charset="2"/>
              <a:buNone/>
              <a:defRPr kumimoji="1" sz="1400" b="1">
                <a:solidFill>
                  <a:srgbClr val="017898"/>
                </a:solidFill>
                <a:latin typeface="+mn-lt"/>
              </a:defRPr>
            </a:lvl6pPr>
            <a:lvl7pPr marL="2743200" indent="0" algn="l" rtl="0" eaLnBrk="1" fontAlgn="base" hangingPunct="1">
              <a:spcBef>
                <a:spcPct val="20000"/>
              </a:spcBef>
              <a:spcAft>
                <a:spcPct val="0"/>
              </a:spcAft>
              <a:buClr>
                <a:srgbClr val="FF9900"/>
              </a:buClr>
              <a:buFont typeface="Wingdings" pitchFamily="2" charset="2"/>
              <a:buNone/>
              <a:defRPr kumimoji="1" sz="1400" b="1">
                <a:solidFill>
                  <a:srgbClr val="017898"/>
                </a:solidFill>
                <a:latin typeface="+mn-lt"/>
              </a:defRPr>
            </a:lvl7pPr>
            <a:lvl8pPr marL="3200400" indent="0" algn="l" rtl="0" eaLnBrk="1" fontAlgn="base" hangingPunct="1">
              <a:spcBef>
                <a:spcPct val="20000"/>
              </a:spcBef>
              <a:spcAft>
                <a:spcPct val="0"/>
              </a:spcAft>
              <a:buClr>
                <a:srgbClr val="FF9900"/>
              </a:buClr>
              <a:buFont typeface="Wingdings" pitchFamily="2" charset="2"/>
              <a:buNone/>
              <a:defRPr kumimoji="1" sz="1400" b="1">
                <a:solidFill>
                  <a:srgbClr val="017898"/>
                </a:solidFill>
                <a:latin typeface="+mn-lt"/>
              </a:defRPr>
            </a:lvl8pPr>
            <a:lvl9pPr marL="3657600" indent="0" algn="l" rtl="0" eaLnBrk="1" fontAlgn="base" hangingPunct="1">
              <a:spcBef>
                <a:spcPct val="20000"/>
              </a:spcBef>
              <a:spcAft>
                <a:spcPct val="0"/>
              </a:spcAft>
              <a:buClr>
                <a:srgbClr val="FF9900"/>
              </a:buClr>
              <a:buFont typeface="Wingdings" pitchFamily="2" charset="2"/>
              <a:buNone/>
              <a:defRPr kumimoji="1" sz="1400" b="1">
                <a:solidFill>
                  <a:srgbClr val="017898"/>
                </a:solidFill>
                <a:latin typeface="+mn-lt"/>
              </a:defRPr>
            </a:lvl9pPr>
          </a:lstStyle>
          <a:p>
            <a:pPr algn="ctr"/>
            <a:r>
              <a:rPr lang="en-US" sz="1800" b="1" i="0" kern="0" dirty="0">
                <a:solidFill>
                  <a:sysClr val="windowText" lastClr="000000"/>
                </a:solidFill>
              </a:rPr>
              <a:t>www.MDESAlliance.com</a:t>
            </a:r>
            <a:endParaRPr lang="en-US" sz="4400" b="1" i="0" kern="0" dirty="0">
              <a:solidFill>
                <a:sysClr val="windowText" lastClr="000000"/>
              </a:solidFill>
            </a:endParaRPr>
          </a:p>
        </p:txBody>
      </p:sp>
      <p:sp>
        <p:nvSpPr>
          <p:cNvPr id="20" name="Content Placeholder 1">
            <a:extLst>
              <a:ext uri="{FF2B5EF4-FFF2-40B4-BE49-F238E27FC236}">
                <a16:creationId xmlns:a16="http://schemas.microsoft.com/office/drawing/2014/main" id="{19F8DD4A-E6D9-F22F-E469-9125DA975EE3}"/>
              </a:ext>
            </a:extLst>
          </p:cNvPr>
          <p:cNvSpPr txBox="1">
            <a:spLocks/>
          </p:cNvSpPr>
          <p:nvPr/>
        </p:nvSpPr>
        <p:spPr bwMode="auto">
          <a:xfrm>
            <a:off x="8753775" y="1111210"/>
            <a:ext cx="2655327"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spAutoFit/>
          </a:bodyPr>
          <a:lstStyle>
            <a:lvl1pPr marL="0" indent="0" algn="l" rtl="0" eaLnBrk="1" fontAlgn="base" hangingPunct="1">
              <a:spcBef>
                <a:spcPct val="20000"/>
              </a:spcBef>
              <a:spcAft>
                <a:spcPct val="0"/>
              </a:spcAft>
              <a:buClr>
                <a:srgbClr val="800080"/>
              </a:buClr>
              <a:buSzPct val="90000"/>
              <a:buFont typeface="Wingdings" pitchFamily="2" charset="2"/>
              <a:buNone/>
              <a:defRPr kumimoji="1" sz="2000" b="0" i="1">
                <a:solidFill>
                  <a:srgbClr val="800080"/>
                </a:solidFill>
                <a:latin typeface="Calibri" pitchFamily="34" charset="0"/>
                <a:ea typeface="+mn-ea"/>
                <a:cs typeface="+mn-cs"/>
              </a:defRPr>
            </a:lvl1pPr>
            <a:lvl2pPr marL="457200" indent="0" algn="l" rtl="0" eaLnBrk="1" fontAlgn="base" hangingPunct="1">
              <a:spcBef>
                <a:spcPct val="20000"/>
              </a:spcBef>
              <a:spcAft>
                <a:spcPct val="0"/>
              </a:spcAft>
              <a:buClr>
                <a:srgbClr val="800080"/>
              </a:buClr>
              <a:buFont typeface="Wingdings" pitchFamily="2" charset="2"/>
              <a:buNone/>
              <a:defRPr kumimoji="1" sz="1800" b="1">
                <a:solidFill>
                  <a:schemeClr val="bg2"/>
                </a:solidFill>
                <a:latin typeface="Calibri" pitchFamily="34" charset="0"/>
              </a:defRPr>
            </a:lvl2pPr>
            <a:lvl3pPr marL="914400" indent="0" algn="l" rtl="0" eaLnBrk="1" fontAlgn="base" hangingPunct="1">
              <a:spcBef>
                <a:spcPct val="20000"/>
              </a:spcBef>
              <a:spcAft>
                <a:spcPct val="0"/>
              </a:spcAft>
              <a:buClr>
                <a:srgbClr val="800080"/>
              </a:buClr>
              <a:buFont typeface="Wingdings" pitchFamily="2" charset="2"/>
              <a:buNone/>
              <a:defRPr kumimoji="1" sz="1600" b="1">
                <a:solidFill>
                  <a:schemeClr val="bg2"/>
                </a:solidFill>
                <a:latin typeface="Calibri" pitchFamily="34" charset="0"/>
              </a:defRPr>
            </a:lvl3pPr>
            <a:lvl4pPr marL="1371600" indent="0" algn="l" rtl="0" eaLnBrk="1" fontAlgn="base" hangingPunct="1">
              <a:spcBef>
                <a:spcPct val="20000"/>
              </a:spcBef>
              <a:spcAft>
                <a:spcPct val="0"/>
              </a:spcAft>
              <a:buClr>
                <a:srgbClr val="FF9900"/>
              </a:buClr>
              <a:buFont typeface="Wingdings" pitchFamily="2" charset="2"/>
              <a:buNone/>
              <a:defRPr kumimoji="1" sz="1400" b="1">
                <a:solidFill>
                  <a:srgbClr val="017898"/>
                </a:solidFill>
                <a:latin typeface="+mn-lt"/>
              </a:defRPr>
            </a:lvl4pPr>
            <a:lvl5pPr marL="1828800" indent="0" algn="l" rtl="0" eaLnBrk="1" fontAlgn="base" hangingPunct="1">
              <a:spcBef>
                <a:spcPct val="20000"/>
              </a:spcBef>
              <a:spcAft>
                <a:spcPct val="0"/>
              </a:spcAft>
              <a:buClr>
                <a:srgbClr val="FF9900"/>
              </a:buClr>
              <a:buFont typeface="Wingdings" pitchFamily="2" charset="2"/>
              <a:buNone/>
              <a:defRPr kumimoji="1" sz="1400" b="1">
                <a:solidFill>
                  <a:srgbClr val="017898"/>
                </a:solidFill>
                <a:latin typeface="+mn-lt"/>
              </a:defRPr>
            </a:lvl5pPr>
            <a:lvl6pPr marL="2286000" indent="0" algn="l" rtl="0" eaLnBrk="1" fontAlgn="base" hangingPunct="1">
              <a:spcBef>
                <a:spcPct val="20000"/>
              </a:spcBef>
              <a:spcAft>
                <a:spcPct val="0"/>
              </a:spcAft>
              <a:buClr>
                <a:srgbClr val="FF9900"/>
              </a:buClr>
              <a:buFont typeface="Wingdings" pitchFamily="2" charset="2"/>
              <a:buNone/>
              <a:defRPr kumimoji="1" sz="1400" b="1">
                <a:solidFill>
                  <a:srgbClr val="017898"/>
                </a:solidFill>
                <a:latin typeface="+mn-lt"/>
              </a:defRPr>
            </a:lvl6pPr>
            <a:lvl7pPr marL="2743200" indent="0" algn="l" rtl="0" eaLnBrk="1" fontAlgn="base" hangingPunct="1">
              <a:spcBef>
                <a:spcPct val="20000"/>
              </a:spcBef>
              <a:spcAft>
                <a:spcPct val="0"/>
              </a:spcAft>
              <a:buClr>
                <a:srgbClr val="FF9900"/>
              </a:buClr>
              <a:buFont typeface="Wingdings" pitchFamily="2" charset="2"/>
              <a:buNone/>
              <a:defRPr kumimoji="1" sz="1400" b="1">
                <a:solidFill>
                  <a:srgbClr val="017898"/>
                </a:solidFill>
                <a:latin typeface="+mn-lt"/>
              </a:defRPr>
            </a:lvl7pPr>
            <a:lvl8pPr marL="3200400" indent="0" algn="l" rtl="0" eaLnBrk="1" fontAlgn="base" hangingPunct="1">
              <a:spcBef>
                <a:spcPct val="20000"/>
              </a:spcBef>
              <a:spcAft>
                <a:spcPct val="0"/>
              </a:spcAft>
              <a:buClr>
                <a:srgbClr val="FF9900"/>
              </a:buClr>
              <a:buFont typeface="Wingdings" pitchFamily="2" charset="2"/>
              <a:buNone/>
              <a:defRPr kumimoji="1" sz="1400" b="1">
                <a:solidFill>
                  <a:srgbClr val="017898"/>
                </a:solidFill>
                <a:latin typeface="+mn-lt"/>
              </a:defRPr>
            </a:lvl8pPr>
            <a:lvl9pPr marL="3657600" indent="0" algn="l" rtl="0" eaLnBrk="1" fontAlgn="base" hangingPunct="1">
              <a:spcBef>
                <a:spcPct val="20000"/>
              </a:spcBef>
              <a:spcAft>
                <a:spcPct val="0"/>
              </a:spcAft>
              <a:buClr>
                <a:srgbClr val="FF9900"/>
              </a:buClr>
              <a:buFont typeface="Wingdings" pitchFamily="2" charset="2"/>
              <a:buNone/>
              <a:defRPr kumimoji="1" sz="1400" b="1">
                <a:solidFill>
                  <a:srgbClr val="017898"/>
                </a:solidFill>
                <a:latin typeface="+mn-lt"/>
              </a:defRPr>
            </a:lvl9pPr>
          </a:lstStyle>
          <a:p>
            <a:pPr algn="ctr"/>
            <a:r>
              <a:rPr lang="en-US" sz="1800" b="1" i="0" kern="0" dirty="0">
                <a:solidFill>
                  <a:sysClr val="windowText" lastClr="000000"/>
                </a:solidFill>
              </a:rPr>
              <a:t>www.era.ac.uk</a:t>
            </a:r>
            <a:endParaRPr lang="en-US" sz="4400" b="1" i="0" kern="0" dirty="0">
              <a:solidFill>
                <a:sysClr val="windowText" lastClr="000000"/>
              </a:solidFill>
            </a:endParaRPr>
          </a:p>
        </p:txBody>
      </p:sp>
      <p:pic>
        <p:nvPicPr>
          <p:cNvPr id="1026" name="Picture 2" descr="BrandEvolution_WhiteonNottinghamBlue">
            <a:extLst>
              <a:ext uri="{FF2B5EF4-FFF2-40B4-BE49-F238E27FC236}">
                <a16:creationId xmlns:a16="http://schemas.microsoft.com/office/drawing/2014/main" id="{07FE0186-7E63-C7B5-C358-7586115F9A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4919" y="1573152"/>
            <a:ext cx="2385690" cy="91716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207775FC-0816-9FE6-DAF6-51BAC06F0336}"/>
              </a:ext>
            </a:extLst>
          </p:cNvPr>
          <p:cNvPicPr>
            <a:picLocks noChangeAspect="1"/>
          </p:cNvPicPr>
          <p:nvPr/>
        </p:nvPicPr>
        <p:blipFill>
          <a:blip r:embed="rId6"/>
          <a:stretch>
            <a:fillRect/>
          </a:stretch>
        </p:blipFill>
        <p:spPr>
          <a:xfrm>
            <a:off x="9567673" y="1573153"/>
            <a:ext cx="2385690" cy="928658"/>
          </a:xfrm>
          <a:prstGeom prst="rect">
            <a:avLst/>
          </a:prstGeom>
        </p:spPr>
      </p:pic>
      <p:sp>
        <p:nvSpPr>
          <p:cNvPr id="22" name="Content Placeholder 1">
            <a:extLst>
              <a:ext uri="{FF2B5EF4-FFF2-40B4-BE49-F238E27FC236}">
                <a16:creationId xmlns:a16="http://schemas.microsoft.com/office/drawing/2014/main" id="{36DE7D1C-9509-AD5D-C567-CAE7724BEDA9}"/>
              </a:ext>
            </a:extLst>
          </p:cNvPr>
          <p:cNvSpPr txBox="1">
            <a:spLocks/>
          </p:cNvSpPr>
          <p:nvPr/>
        </p:nvSpPr>
        <p:spPr bwMode="auto">
          <a:xfrm>
            <a:off x="4764917" y="2490317"/>
            <a:ext cx="2655327"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spAutoFit/>
          </a:bodyPr>
          <a:lstStyle>
            <a:lvl1pPr marL="0" indent="0" algn="l" rtl="0" eaLnBrk="1" fontAlgn="base" hangingPunct="1">
              <a:spcBef>
                <a:spcPct val="20000"/>
              </a:spcBef>
              <a:spcAft>
                <a:spcPct val="0"/>
              </a:spcAft>
              <a:buClr>
                <a:srgbClr val="800080"/>
              </a:buClr>
              <a:buSzPct val="90000"/>
              <a:buFont typeface="Wingdings" pitchFamily="2" charset="2"/>
              <a:buNone/>
              <a:defRPr kumimoji="1" sz="2000" b="0" i="1">
                <a:solidFill>
                  <a:srgbClr val="800080"/>
                </a:solidFill>
                <a:latin typeface="Calibri" pitchFamily="34" charset="0"/>
                <a:ea typeface="+mn-ea"/>
                <a:cs typeface="+mn-cs"/>
              </a:defRPr>
            </a:lvl1pPr>
            <a:lvl2pPr marL="457200" indent="0" algn="l" rtl="0" eaLnBrk="1" fontAlgn="base" hangingPunct="1">
              <a:spcBef>
                <a:spcPct val="20000"/>
              </a:spcBef>
              <a:spcAft>
                <a:spcPct val="0"/>
              </a:spcAft>
              <a:buClr>
                <a:srgbClr val="800080"/>
              </a:buClr>
              <a:buFont typeface="Wingdings" pitchFamily="2" charset="2"/>
              <a:buNone/>
              <a:defRPr kumimoji="1" sz="1800" b="1">
                <a:solidFill>
                  <a:schemeClr val="bg2"/>
                </a:solidFill>
                <a:latin typeface="Calibri" pitchFamily="34" charset="0"/>
              </a:defRPr>
            </a:lvl2pPr>
            <a:lvl3pPr marL="914400" indent="0" algn="l" rtl="0" eaLnBrk="1" fontAlgn="base" hangingPunct="1">
              <a:spcBef>
                <a:spcPct val="20000"/>
              </a:spcBef>
              <a:spcAft>
                <a:spcPct val="0"/>
              </a:spcAft>
              <a:buClr>
                <a:srgbClr val="800080"/>
              </a:buClr>
              <a:buFont typeface="Wingdings" pitchFamily="2" charset="2"/>
              <a:buNone/>
              <a:defRPr kumimoji="1" sz="1600" b="1">
                <a:solidFill>
                  <a:schemeClr val="bg2"/>
                </a:solidFill>
                <a:latin typeface="Calibri" pitchFamily="34" charset="0"/>
              </a:defRPr>
            </a:lvl3pPr>
            <a:lvl4pPr marL="1371600" indent="0" algn="l" rtl="0" eaLnBrk="1" fontAlgn="base" hangingPunct="1">
              <a:spcBef>
                <a:spcPct val="20000"/>
              </a:spcBef>
              <a:spcAft>
                <a:spcPct val="0"/>
              </a:spcAft>
              <a:buClr>
                <a:srgbClr val="FF9900"/>
              </a:buClr>
              <a:buFont typeface="Wingdings" pitchFamily="2" charset="2"/>
              <a:buNone/>
              <a:defRPr kumimoji="1" sz="1400" b="1">
                <a:solidFill>
                  <a:srgbClr val="017898"/>
                </a:solidFill>
                <a:latin typeface="+mn-lt"/>
              </a:defRPr>
            </a:lvl4pPr>
            <a:lvl5pPr marL="1828800" indent="0" algn="l" rtl="0" eaLnBrk="1" fontAlgn="base" hangingPunct="1">
              <a:spcBef>
                <a:spcPct val="20000"/>
              </a:spcBef>
              <a:spcAft>
                <a:spcPct val="0"/>
              </a:spcAft>
              <a:buClr>
                <a:srgbClr val="FF9900"/>
              </a:buClr>
              <a:buFont typeface="Wingdings" pitchFamily="2" charset="2"/>
              <a:buNone/>
              <a:defRPr kumimoji="1" sz="1400" b="1">
                <a:solidFill>
                  <a:srgbClr val="017898"/>
                </a:solidFill>
                <a:latin typeface="+mn-lt"/>
              </a:defRPr>
            </a:lvl5pPr>
            <a:lvl6pPr marL="2286000" indent="0" algn="l" rtl="0" eaLnBrk="1" fontAlgn="base" hangingPunct="1">
              <a:spcBef>
                <a:spcPct val="20000"/>
              </a:spcBef>
              <a:spcAft>
                <a:spcPct val="0"/>
              </a:spcAft>
              <a:buClr>
                <a:srgbClr val="FF9900"/>
              </a:buClr>
              <a:buFont typeface="Wingdings" pitchFamily="2" charset="2"/>
              <a:buNone/>
              <a:defRPr kumimoji="1" sz="1400" b="1">
                <a:solidFill>
                  <a:srgbClr val="017898"/>
                </a:solidFill>
                <a:latin typeface="+mn-lt"/>
              </a:defRPr>
            </a:lvl6pPr>
            <a:lvl7pPr marL="2743200" indent="0" algn="l" rtl="0" eaLnBrk="1" fontAlgn="base" hangingPunct="1">
              <a:spcBef>
                <a:spcPct val="20000"/>
              </a:spcBef>
              <a:spcAft>
                <a:spcPct val="0"/>
              </a:spcAft>
              <a:buClr>
                <a:srgbClr val="FF9900"/>
              </a:buClr>
              <a:buFont typeface="Wingdings" pitchFamily="2" charset="2"/>
              <a:buNone/>
              <a:defRPr kumimoji="1" sz="1400" b="1">
                <a:solidFill>
                  <a:srgbClr val="017898"/>
                </a:solidFill>
                <a:latin typeface="+mn-lt"/>
              </a:defRPr>
            </a:lvl7pPr>
            <a:lvl8pPr marL="3200400" indent="0" algn="l" rtl="0" eaLnBrk="1" fontAlgn="base" hangingPunct="1">
              <a:spcBef>
                <a:spcPct val="20000"/>
              </a:spcBef>
              <a:spcAft>
                <a:spcPct val="0"/>
              </a:spcAft>
              <a:buClr>
                <a:srgbClr val="FF9900"/>
              </a:buClr>
              <a:buFont typeface="Wingdings" pitchFamily="2" charset="2"/>
              <a:buNone/>
              <a:defRPr kumimoji="1" sz="1400" b="1">
                <a:solidFill>
                  <a:srgbClr val="017898"/>
                </a:solidFill>
                <a:latin typeface="+mn-lt"/>
              </a:defRPr>
            </a:lvl8pPr>
            <a:lvl9pPr marL="3657600" indent="0" algn="l" rtl="0" eaLnBrk="1" fontAlgn="base" hangingPunct="1">
              <a:spcBef>
                <a:spcPct val="20000"/>
              </a:spcBef>
              <a:spcAft>
                <a:spcPct val="0"/>
              </a:spcAft>
              <a:buClr>
                <a:srgbClr val="FF9900"/>
              </a:buClr>
              <a:buFont typeface="Wingdings" pitchFamily="2" charset="2"/>
              <a:buNone/>
              <a:defRPr kumimoji="1" sz="1400" b="1">
                <a:solidFill>
                  <a:srgbClr val="017898"/>
                </a:solidFill>
                <a:latin typeface="+mn-lt"/>
              </a:defRPr>
            </a:lvl9pPr>
          </a:lstStyle>
          <a:p>
            <a:pPr algn="ctr"/>
            <a:r>
              <a:rPr lang="en-US" sz="1800" b="1" i="0" kern="0" dirty="0">
                <a:solidFill>
                  <a:sysClr val="windowText" lastClr="000000"/>
                </a:solidFill>
              </a:rPr>
              <a:t>www.Nottingham.ac.uk</a:t>
            </a:r>
            <a:endParaRPr lang="en-US" sz="4400" b="1" i="0" kern="0" dirty="0">
              <a:solidFill>
                <a:sysClr val="windowText" lastClr="000000"/>
              </a:solidFill>
            </a:endParaRPr>
          </a:p>
        </p:txBody>
      </p:sp>
      <p:sp>
        <p:nvSpPr>
          <p:cNvPr id="23" name="Content Placeholder 1">
            <a:extLst>
              <a:ext uri="{FF2B5EF4-FFF2-40B4-BE49-F238E27FC236}">
                <a16:creationId xmlns:a16="http://schemas.microsoft.com/office/drawing/2014/main" id="{65184903-E7DE-C3E1-6F08-250DBF9AC069}"/>
              </a:ext>
            </a:extLst>
          </p:cNvPr>
          <p:cNvSpPr txBox="1">
            <a:spLocks/>
          </p:cNvSpPr>
          <p:nvPr/>
        </p:nvSpPr>
        <p:spPr bwMode="auto">
          <a:xfrm>
            <a:off x="9976103" y="2508461"/>
            <a:ext cx="1977259"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spAutoFit/>
          </a:bodyPr>
          <a:lstStyle>
            <a:lvl1pPr marL="0" indent="0" algn="l" rtl="0" eaLnBrk="1" fontAlgn="base" hangingPunct="1">
              <a:spcBef>
                <a:spcPct val="20000"/>
              </a:spcBef>
              <a:spcAft>
                <a:spcPct val="0"/>
              </a:spcAft>
              <a:buClr>
                <a:srgbClr val="800080"/>
              </a:buClr>
              <a:buSzPct val="90000"/>
              <a:buFont typeface="Wingdings" pitchFamily="2" charset="2"/>
              <a:buNone/>
              <a:defRPr kumimoji="1" sz="2000" b="0" i="1">
                <a:solidFill>
                  <a:srgbClr val="800080"/>
                </a:solidFill>
                <a:latin typeface="Calibri" pitchFamily="34" charset="0"/>
                <a:ea typeface="+mn-ea"/>
                <a:cs typeface="+mn-cs"/>
              </a:defRPr>
            </a:lvl1pPr>
            <a:lvl2pPr marL="457200" indent="0" algn="l" rtl="0" eaLnBrk="1" fontAlgn="base" hangingPunct="1">
              <a:spcBef>
                <a:spcPct val="20000"/>
              </a:spcBef>
              <a:spcAft>
                <a:spcPct val="0"/>
              </a:spcAft>
              <a:buClr>
                <a:srgbClr val="800080"/>
              </a:buClr>
              <a:buFont typeface="Wingdings" pitchFamily="2" charset="2"/>
              <a:buNone/>
              <a:defRPr kumimoji="1" sz="1800" b="1">
                <a:solidFill>
                  <a:schemeClr val="bg2"/>
                </a:solidFill>
                <a:latin typeface="Calibri" pitchFamily="34" charset="0"/>
              </a:defRPr>
            </a:lvl2pPr>
            <a:lvl3pPr marL="914400" indent="0" algn="l" rtl="0" eaLnBrk="1" fontAlgn="base" hangingPunct="1">
              <a:spcBef>
                <a:spcPct val="20000"/>
              </a:spcBef>
              <a:spcAft>
                <a:spcPct val="0"/>
              </a:spcAft>
              <a:buClr>
                <a:srgbClr val="800080"/>
              </a:buClr>
              <a:buFont typeface="Wingdings" pitchFamily="2" charset="2"/>
              <a:buNone/>
              <a:defRPr kumimoji="1" sz="1600" b="1">
                <a:solidFill>
                  <a:schemeClr val="bg2"/>
                </a:solidFill>
                <a:latin typeface="Calibri" pitchFamily="34" charset="0"/>
              </a:defRPr>
            </a:lvl3pPr>
            <a:lvl4pPr marL="1371600" indent="0" algn="l" rtl="0" eaLnBrk="1" fontAlgn="base" hangingPunct="1">
              <a:spcBef>
                <a:spcPct val="20000"/>
              </a:spcBef>
              <a:spcAft>
                <a:spcPct val="0"/>
              </a:spcAft>
              <a:buClr>
                <a:srgbClr val="FF9900"/>
              </a:buClr>
              <a:buFont typeface="Wingdings" pitchFamily="2" charset="2"/>
              <a:buNone/>
              <a:defRPr kumimoji="1" sz="1400" b="1">
                <a:solidFill>
                  <a:srgbClr val="017898"/>
                </a:solidFill>
                <a:latin typeface="+mn-lt"/>
              </a:defRPr>
            </a:lvl4pPr>
            <a:lvl5pPr marL="1828800" indent="0" algn="l" rtl="0" eaLnBrk="1" fontAlgn="base" hangingPunct="1">
              <a:spcBef>
                <a:spcPct val="20000"/>
              </a:spcBef>
              <a:spcAft>
                <a:spcPct val="0"/>
              </a:spcAft>
              <a:buClr>
                <a:srgbClr val="FF9900"/>
              </a:buClr>
              <a:buFont typeface="Wingdings" pitchFamily="2" charset="2"/>
              <a:buNone/>
              <a:defRPr kumimoji="1" sz="1400" b="1">
                <a:solidFill>
                  <a:srgbClr val="017898"/>
                </a:solidFill>
                <a:latin typeface="+mn-lt"/>
              </a:defRPr>
            </a:lvl5pPr>
            <a:lvl6pPr marL="2286000" indent="0" algn="l" rtl="0" eaLnBrk="1" fontAlgn="base" hangingPunct="1">
              <a:spcBef>
                <a:spcPct val="20000"/>
              </a:spcBef>
              <a:spcAft>
                <a:spcPct val="0"/>
              </a:spcAft>
              <a:buClr>
                <a:srgbClr val="FF9900"/>
              </a:buClr>
              <a:buFont typeface="Wingdings" pitchFamily="2" charset="2"/>
              <a:buNone/>
              <a:defRPr kumimoji="1" sz="1400" b="1">
                <a:solidFill>
                  <a:srgbClr val="017898"/>
                </a:solidFill>
                <a:latin typeface="+mn-lt"/>
              </a:defRPr>
            </a:lvl6pPr>
            <a:lvl7pPr marL="2743200" indent="0" algn="l" rtl="0" eaLnBrk="1" fontAlgn="base" hangingPunct="1">
              <a:spcBef>
                <a:spcPct val="20000"/>
              </a:spcBef>
              <a:spcAft>
                <a:spcPct val="0"/>
              </a:spcAft>
              <a:buClr>
                <a:srgbClr val="FF9900"/>
              </a:buClr>
              <a:buFont typeface="Wingdings" pitchFamily="2" charset="2"/>
              <a:buNone/>
              <a:defRPr kumimoji="1" sz="1400" b="1">
                <a:solidFill>
                  <a:srgbClr val="017898"/>
                </a:solidFill>
                <a:latin typeface="+mn-lt"/>
              </a:defRPr>
            </a:lvl7pPr>
            <a:lvl8pPr marL="3200400" indent="0" algn="l" rtl="0" eaLnBrk="1" fontAlgn="base" hangingPunct="1">
              <a:spcBef>
                <a:spcPct val="20000"/>
              </a:spcBef>
              <a:spcAft>
                <a:spcPct val="0"/>
              </a:spcAft>
              <a:buClr>
                <a:srgbClr val="FF9900"/>
              </a:buClr>
              <a:buFont typeface="Wingdings" pitchFamily="2" charset="2"/>
              <a:buNone/>
              <a:defRPr kumimoji="1" sz="1400" b="1">
                <a:solidFill>
                  <a:srgbClr val="017898"/>
                </a:solidFill>
                <a:latin typeface="+mn-lt"/>
              </a:defRPr>
            </a:lvl8pPr>
            <a:lvl9pPr marL="3657600" indent="0" algn="l" rtl="0" eaLnBrk="1" fontAlgn="base" hangingPunct="1">
              <a:spcBef>
                <a:spcPct val="20000"/>
              </a:spcBef>
              <a:spcAft>
                <a:spcPct val="0"/>
              </a:spcAft>
              <a:buClr>
                <a:srgbClr val="FF9900"/>
              </a:buClr>
              <a:buFont typeface="Wingdings" pitchFamily="2" charset="2"/>
              <a:buNone/>
              <a:defRPr kumimoji="1" sz="1400" b="1">
                <a:solidFill>
                  <a:srgbClr val="017898"/>
                </a:solidFill>
                <a:latin typeface="+mn-lt"/>
              </a:defRPr>
            </a:lvl9pPr>
          </a:lstStyle>
          <a:p>
            <a:pPr algn="ctr"/>
            <a:r>
              <a:rPr lang="en-US" sz="1800" b="1" i="0" kern="0" dirty="0">
                <a:solidFill>
                  <a:sysClr val="windowText" lastClr="000000"/>
                </a:solidFill>
              </a:rPr>
              <a:t>https://iea.es.org.</a:t>
            </a:r>
            <a:endParaRPr lang="en-US" sz="4400" b="1" i="0" kern="0" dirty="0">
              <a:solidFill>
                <a:sysClr val="windowText" lastClr="000000"/>
              </a:solidFill>
            </a:endParaRPr>
          </a:p>
        </p:txBody>
      </p:sp>
    </p:spTree>
    <p:extLst>
      <p:ext uri="{BB962C8B-B14F-4D97-AF65-F5344CB8AC3E}">
        <p14:creationId xmlns:p14="http://schemas.microsoft.com/office/powerpoint/2010/main" val="2461800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E6E17-5113-E0CB-15A5-3491665502C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2B8FB13-C5D6-D3C7-85A3-EB6267B73A1F}"/>
              </a:ext>
            </a:extLst>
          </p:cNvPr>
          <p:cNvSpPr>
            <a:spLocks noGrp="1"/>
          </p:cNvSpPr>
          <p:nvPr>
            <p:ph type="title"/>
          </p:nvPr>
        </p:nvSpPr>
        <p:spPr/>
        <p:txBody>
          <a:bodyPr/>
          <a:lstStyle/>
          <a:p>
            <a:r>
              <a:rPr lang="en-GB" dirty="0"/>
              <a:t>C: Interconnection: #3 </a:t>
            </a:r>
          </a:p>
        </p:txBody>
      </p:sp>
      <p:sp>
        <p:nvSpPr>
          <p:cNvPr id="4" name="Rectangle 3">
            <a:extLst>
              <a:ext uri="{FF2B5EF4-FFF2-40B4-BE49-F238E27FC236}">
                <a16:creationId xmlns:a16="http://schemas.microsoft.com/office/drawing/2014/main" id="{FD34018F-E102-CBEC-CACB-8698D1DC1D03}"/>
              </a:ext>
            </a:extLst>
          </p:cNvPr>
          <p:cNvSpPr/>
          <p:nvPr/>
        </p:nvSpPr>
        <p:spPr bwMode="auto">
          <a:xfrm>
            <a:off x="10149840" y="5861304"/>
            <a:ext cx="2042160" cy="996696"/>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a:endParaRPr>
          </a:p>
        </p:txBody>
      </p:sp>
      <p:sp>
        <p:nvSpPr>
          <p:cNvPr id="13" name="Oval 12">
            <a:extLst>
              <a:ext uri="{FF2B5EF4-FFF2-40B4-BE49-F238E27FC236}">
                <a16:creationId xmlns:a16="http://schemas.microsoft.com/office/drawing/2014/main" id="{A9489BFF-22EB-5C11-A3AE-93BF5879AA3A}"/>
              </a:ext>
            </a:extLst>
          </p:cNvPr>
          <p:cNvSpPr/>
          <p:nvPr/>
        </p:nvSpPr>
        <p:spPr bwMode="auto">
          <a:xfrm>
            <a:off x="2581042" y="2867238"/>
            <a:ext cx="217022" cy="214290"/>
          </a:xfrm>
          <a:prstGeom prst="ellipse">
            <a:avLst/>
          </a:prstGeom>
          <a:solidFill>
            <a:schemeClr val="bg1"/>
          </a:solidFill>
          <a:ln w="12700" cap="sq"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a:endParaRPr>
          </a:p>
        </p:txBody>
      </p:sp>
      <p:sp>
        <p:nvSpPr>
          <p:cNvPr id="6" name="Content Placeholder 4">
            <a:extLst>
              <a:ext uri="{FF2B5EF4-FFF2-40B4-BE49-F238E27FC236}">
                <a16:creationId xmlns:a16="http://schemas.microsoft.com/office/drawing/2014/main" id="{92456F91-8A9B-6621-463B-7FEF72E37661}"/>
              </a:ext>
            </a:extLst>
          </p:cNvPr>
          <p:cNvSpPr txBox="1">
            <a:spLocks/>
          </p:cNvSpPr>
          <p:nvPr/>
        </p:nvSpPr>
        <p:spPr bwMode="auto">
          <a:xfrm>
            <a:off x="222249" y="2436242"/>
            <a:ext cx="11768667" cy="1419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rgbClr val="800080"/>
              </a:buClr>
              <a:buSzPct val="90000"/>
              <a:buFont typeface="Wingdings" pitchFamily="2" charset="2"/>
              <a:buChar char="n"/>
              <a:defRPr kumimoji="1" sz="2800" b="1">
                <a:solidFill>
                  <a:schemeClr val="bg2"/>
                </a:solidFill>
                <a:latin typeface="Calibri" pitchFamily="34" charset="0"/>
                <a:ea typeface="+mn-ea"/>
                <a:cs typeface="+mn-cs"/>
              </a:defRPr>
            </a:lvl1pPr>
            <a:lvl2pPr marL="742950" indent="-285750" algn="l" rtl="0" eaLnBrk="1" fontAlgn="base" hangingPunct="1">
              <a:spcBef>
                <a:spcPct val="20000"/>
              </a:spcBef>
              <a:spcAft>
                <a:spcPct val="0"/>
              </a:spcAft>
              <a:buClr>
                <a:srgbClr val="800080"/>
              </a:buClr>
              <a:buFont typeface="Wingdings" pitchFamily="2" charset="2"/>
              <a:buChar char="l"/>
              <a:defRPr kumimoji="1" sz="2400" b="1">
                <a:solidFill>
                  <a:schemeClr val="bg2"/>
                </a:solidFill>
                <a:latin typeface="Calibri" pitchFamily="34" charset="0"/>
              </a:defRPr>
            </a:lvl2pPr>
            <a:lvl3pPr marL="1143000" indent="-228600" algn="l" rtl="0" eaLnBrk="1" fontAlgn="base" hangingPunct="1">
              <a:spcBef>
                <a:spcPct val="20000"/>
              </a:spcBef>
              <a:spcAft>
                <a:spcPct val="0"/>
              </a:spcAft>
              <a:buClr>
                <a:srgbClr val="800080"/>
              </a:buClr>
              <a:buFont typeface="Wingdings" pitchFamily="2" charset="2"/>
              <a:buChar char="w"/>
              <a:defRPr kumimoji="1" sz="2000" b="1">
                <a:solidFill>
                  <a:schemeClr val="bg2"/>
                </a:solidFill>
                <a:latin typeface="Calibri" pitchFamily="34" charset="0"/>
              </a:defRPr>
            </a:lvl3pPr>
            <a:lvl4pPr marL="1600200" indent="-228600" algn="l" rtl="0" eaLnBrk="1" fontAlgn="base" hangingPunct="1">
              <a:spcBef>
                <a:spcPct val="20000"/>
              </a:spcBef>
              <a:spcAft>
                <a:spcPct val="0"/>
              </a:spcAft>
              <a:buClr>
                <a:srgbClr val="FF9900"/>
              </a:buClr>
              <a:buFont typeface="Wingdings" pitchFamily="2" charset="2"/>
              <a:defRPr kumimoji="1" sz="2000" b="1">
                <a:solidFill>
                  <a:srgbClr val="017898"/>
                </a:solidFill>
                <a:latin typeface="+mn-lt"/>
              </a:defRPr>
            </a:lvl4pPr>
            <a:lvl5pPr marL="20574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5pPr>
            <a:lvl6pPr marL="25146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6pPr>
            <a:lvl7pPr marL="29718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7pPr>
            <a:lvl8pPr marL="34290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8pPr>
            <a:lvl9pPr marL="38862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9pPr>
          </a:lstStyle>
          <a:p>
            <a:pPr marL="0" indent="0">
              <a:spcBef>
                <a:spcPts val="1200"/>
              </a:spcBef>
              <a:buNone/>
            </a:pPr>
            <a:endParaRPr lang="en-GB" b="0" kern="0" dirty="0"/>
          </a:p>
        </p:txBody>
      </p:sp>
      <p:sp>
        <p:nvSpPr>
          <p:cNvPr id="8" name="Content Placeholder 4">
            <a:extLst>
              <a:ext uri="{FF2B5EF4-FFF2-40B4-BE49-F238E27FC236}">
                <a16:creationId xmlns:a16="http://schemas.microsoft.com/office/drawing/2014/main" id="{561208DD-ABA5-3C5F-D32E-E0562843EEDE}"/>
              </a:ext>
            </a:extLst>
          </p:cNvPr>
          <p:cNvSpPr txBox="1">
            <a:spLocks/>
          </p:cNvSpPr>
          <p:nvPr/>
        </p:nvSpPr>
        <p:spPr bwMode="auto">
          <a:xfrm>
            <a:off x="222249" y="1308916"/>
            <a:ext cx="11840442" cy="2254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rgbClr val="800080"/>
              </a:buClr>
              <a:buSzPct val="90000"/>
              <a:buFont typeface="Wingdings" pitchFamily="2" charset="2"/>
              <a:buChar char="n"/>
              <a:defRPr kumimoji="1" sz="2800" b="1">
                <a:solidFill>
                  <a:schemeClr val="bg2"/>
                </a:solidFill>
                <a:latin typeface="Calibri" pitchFamily="34" charset="0"/>
                <a:ea typeface="+mn-ea"/>
                <a:cs typeface="+mn-cs"/>
              </a:defRPr>
            </a:lvl1pPr>
            <a:lvl2pPr marL="742950" indent="-285750" algn="l" rtl="0" eaLnBrk="1" fontAlgn="base" hangingPunct="1">
              <a:spcBef>
                <a:spcPct val="20000"/>
              </a:spcBef>
              <a:spcAft>
                <a:spcPct val="0"/>
              </a:spcAft>
              <a:buClr>
                <a:srgbClr val="800080"/>
              </a:buClr>
              <a:buFont typeface="Wingdings" pitchFamily="2" charset="2"/>
              <a:buChar char="l"/>
              <a:defRPr kumimoji="1" sz="2400" b="1">
                <a:solidFill>
                  <a:schemeClr val="bg2"/>
                </a:solidFill>
                <a:latin typeface="Calibri" pitchFamily="34" charset="0"/>
              </a:defRPr>
            </a:lvl2pPr>
            <a:lvl3pPr marL="1143000" indent="-228600" algn="l" rtl="0" eaLnBrk="1" fontAlgn="base" hangingPunct="1">
              <a:spcBef>
                <a:spcPct val="20000"/>
              </a:spcBef>
              <a:spcAft>
                <a:spcPct val="0"/>
              </a:spcAft>
              <a:buClr>
                <a:srgbClr val="800080"/>
              </a:buClr>
              <a:buFont typeface="Wingdings" pitchFamily="2" charset="2"/>
              <a:buChar char="w"/>
              <a:defRPr kumimoji="1" sz="2000" b="1">
                <a:solidFill>
                  <a:schemeClr val="bg2"/>
                </a:solidFill>
                <a:latin typeface="Calibri" pitchFamily="34" charset="0"/>
              </a:defRPr>
            </a:lvl3pPr>
            <a:lvl4pPr marL="1600200" indent="-228600" algn="l" rtl="0" eaLnBrk="1" fontAlgn="base" hangingPunct="1">
              <a:spcBef>
                <a:spcPct val="20000"/>
              </a:spcBef>
              <a:spcAft>
                <a:spcPct val="0"/>
              </a:spcAft>
              <a:buClr>
                <a:srgbClr val="FF9900"/>
              </a:buClr>
              <a:buFont typeface="Wingdings" pitchFamily="2" charset="2"/>
              <a:defRPr kumimoji="1" sz="2000" b="1">
                <a:solidFill>
                  <a:srgbClr val="017898"/>
                </a:solidFill>
                <a:latin typeface="+mn-lt"/>
              </a:defRPr>
            </a:lvl4pPr>
            <a:lvl5pPr marL="20574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5pPr>
            <a:lvl6pPr marL="25146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6pPr>
            <a:lvl7pPr marL="29718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7pPr>
            <a:lvl8pPr marL="34290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8pPr>
            <a:lvl9pPr marL="38862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9pPr>
          </a:lstStyle>
          <a:p>
            <a:pPr marL="0" indent="0">
              <a:spcBef>
                <a:spcPts val="1200"/>
              </a:spcBef>
              <a:buNone/>
            </a:pPr>
            <a:r>
              <a:rPr lang="en-GB" b="0" kern="0" dirty="0"/>
              <a:t>I used </a:t>
            </a:r>
            <a:r>
              <a:rPr lang="en-GB" b="0" i="1" kern="0" dirty="0" err="1"/>
              <a:t>Renewables.Ninja</a:t>
            </a:r>
            <a:r>
              <a:rPr lang="en-GB" b="0" kern="0" dirty="0"/>
              <a:t> to obtain the </a:t>
            </a:r>
            <a:r>
              <a:rPr lang="en-GB" b="0" i="1" kern="0" dirty="0"/>
              <a:t>capacity factor</a:t>
            </a:r>
            <a:r>
              <a:rPr lang="en-GB" b="0" kern="0" dirty="0"/>
              <a:t> for all-country wind power for 7 of the windiest countries in Northern Europe over 45 years. I also created a linear combination of those </a:t>
            </a:r>
            <a:r>
              <a:rPr lang="en-GB" b="0" i="1" kern="0" dirty="0"/>
              <a:t>capacity factors</a:t>
            </a:r>
            <a:r>
              <a:rPr lang="en-GB" b="0" kern="0" dirty="0"/>
              <a:t> with coefficients proportional to the respective annual electricity consumptions.</a:t>
            </a:r>
          </a:p>
        </p:txBody>
      </p:sp>
      <p:sp>
        <p:nvSpPr>
          <p:cNvPr id="2" name="AutoShape 2" descr="Output image">
            <a:extLst>
              <a:ext uri="{FF2B5EF4-FFF2-40B4-BE49-F238E27FC236}">
                <a16:creationId xmlns:a16="http://schemas.microsoft.com/office/drawing/2014/main" id="{52EFFC35-2A38-1F09-5B19-987AEDFB925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AutoShape 6" descr="Output image">
            <a:extLst>
              <a:ext uri="{FF2B5EF4-FFF2-40B4-BE49-F238E27FC236}">
                <a16:creationId xmlns:a16="http://schemas.microsoft.com/office/drawing/2014/main" id="{CF1CC1B2-B0CF-2FCD-DD14-1B00FE95B1F8}"/>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 name="Picture 11" descr="A table with numbers and a number on it&#10;&#10;AI-generated content may be incorrect.">
            <a:extLst>
              <a:ext uri="{FF2B5EF4-FFF2-40B4-BE49-F238E27FC236}">
                <a16:creationId xmlns:a16="http://schemas.microsoft.com/office/drawing/2014/main" id="{CD17F7A9-6391-0FA0-D7A4-D964D41D4E83}"/>
              </a:ext>
            </a:extLst>
          </p:cNvPr>
          <p:cNvPicPr>
            <a:picLocks noChangeAspect="1"/>
          </p:cNvPicPr>
          <p:nvPr/>
        </p:nvPicPr>
        <p:blipFill>
          <a:blip r:embed="rId2"/>
          <a:stretch>
            <a:fillRect/>
          </a:stretch>
        </p:blipFill>
        <p:spPr>
          <a:xfrm>
            <a:off x="758060" y="3081528"/>
            <a:ext cx="10768820" cy="3421205"/>
          </a:xfrm>
          <a:prstGeom prst="rect">
            <a:avLst/>
          </a:prstGeom>
        </p:spPr>
      </p:pic>
      <p:sp>
        <p:nvSpPr>
          <p:cNvPr id="14" name="TextBox 13">
            <a:extLst>
              <a:ext uri="{FF2B5EF4-FFF2-40B4-BE49-F238E27FC236}">
                <a16:creationId xmlns:a16="http://schemas.microsoft.com/office/drawing/2014/main" id="{E6409DD4-8C88-6300-5F27-13471D2A3400}"/>
              </a:ext>
            </a:extLst>
          </p:cNvPr>
          <p:cNvSpPr txBox="1"/>
          <p:nvPr/>
        </p:nvSpPr>
        <p:spPr>
          <a:xfrm>
            <a:off x="2686050" y="6502733"/>
            <a:ext cx="6924675" cy="338554"/>
          </a:xfrm>
          <a:prstGeom prst="rect">
            <a:avLst/>
          </a:prstGeom>
          <a:noFill/>
        </p:spPr>
        <p:txBody>
          <a:bodyPr wrap="square">
            <a:spAutoFit/>
          </a:bodyPr>
          <a:lstStyle/>
          <a:p>
            <a:r>
              <a:rPr lang="en-GB" sz="1600" b="1" dirty="0">
                <a:solidFill>
                  <a:schemeClr val="bg2"/>
                </a:solidFill>
                <a:latin typeface="+mn-lt"/>
              </a:rPr>
              <a:t>Wind “variability” (in percent) for different levels of over-generation.</a:t>
            </a:r>
          </a:p>
        </p:txBody>
      </p:sp>
      <p:sp>
        <p:nvSpPr>
          <p:cNvPr id="5" name="Rectangle: Rounded Corners 4">
            <a:extLst>
              <a:ext uri="{FF2B5EF4-FFF2-40B4-BE49-F238E27FC236}">
                <a16:creationId xmlns:a16="http://schemas.microsoft.com/office/drawing/2014/main" id="{3547679B-815A-5F0E-9B69-0596A67EC162}"/>
              </a:ext>
            </a:extLst>
          </p:cNvPr>
          <p:cNvSpPr/>
          <p:nvPr/>
        </p:nvSpPr>
        <p:spPr bwMode="auto">
          <a:xfrm>
            <a:off x="4608576" y="3742944"/>
            <a:ext cx="6924675" cy="417576"/>
          </a:xfrm>
          <a:prstGeom prst="roundRect">
            <a:avLst/>
          </a:prstGeom>
          <a:noFill/>
          <a:ln w="28575" cap="sq"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a:endParaRPr>
          </a:p>
        </p:txBody>
      </p:sp>
      <p:sp>
        <p:nvSpPr>
          <p:cNvPr id="7" name="Rectangle: Rounded Corners 6">
            <a:extLst>
              <a:ext uri="{FF2B5EF4-FFF2-40B4-BE49-F238E27FC236}">
                <a16:creationId xmlns:a16="http://schemas.microsoft.com/office/drawing/2014/main" id="{7CF42825-8D05-166A-61A3-41EA182ED4BB}"/>
              </a:ext>
            </a:extLst>
          </p:cNvPr>
          <p:cNvSpPr/>
          <p:nvPr/>
        </p:nvSpPr>
        <p:spPr bwMode="auto">
          <a:xfrm>
            <a:off x="4623816" y="6053328"/>
            <a:ext cx="6924675" cy="417576"/>
          </a:xfrm>
          <a:prstGeom prst="roundRect">
            <a:avLst/>
          </a:prstGeom>
          <a:noFill/>
          <a:ln w="28575" cap="sq"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a:endParaRPr>
          </a:p>
        </p:txBody>
      </p:sp>
      <p:sp>
        <p:nvSpPr>
          <p:cNvPr id="9" name="TextBox 8">
            <a:extLst>
              <a:ext uri="{FF2B5EF4-FFF2-40B4-BE49-F238E27FC236}">
                <a16:creationId xmlns:a16="http://schemas.microsoft.com/office/drawing/2014/main" id="{E99EDCAC-BC01-7B55-6210-80F54F93CC7C}"/>
              </a:ext>
            </a:extLst>
          </p:cNvPr>
          <p:cNvSpPr txBox="1"/>
          <p:nvPr/>
        </p:nvSpPr>
        <p:spPr>
          <a:xfrm>
            <a:off x="11249025" y="6582638"/>
            <a:ext cx="942976" cy="307777"/>
          </a:xfrm>
          <a:prstGeom prst="rect">
            <a:avLst/>
          </a:prstGeom>
          <a:noFill/>
        </p:spPr>
        <p:txBody>
          <a:bodyPr wrap="square">
            <a:spAutoFit/>
          </a:bodyPr>
          <a:lstStyle/>
          <a:p>
            <a:r>
              <a:rPr lang="en-GB" sz="1400" dirty="0">
                <a:latin typeface="+mn-lt"/>
              </a:rPr>
              <a:t>Slide #</a:t>
            </a:r>
            <a:fld id="{3835BBD9-B307-4220-93F1-1211C2186B02}" type="slidenum">
              <a:rPr lang="en-GB" sz="1400" smtClean="0">
                <a:latin typeface="+mn-lt"/>
              </a:rPr>
              <a:t>10</a:t>
            </a:fld>
            <a:endParaRPr lang="en-GB" sz="1400" dirty="0">
              <a:latin typeface="+mn-lt"/>
            </a:endParaRPr>
          </a:p>
        </p:txBody>
      </p:sp>
    </p:spTree>
    <p:extLst>
      <p:ext uri="{BB962C8B-B14F-4D97-AF65-F5344CB8AC3E}">
        <p14:creationId xmlns:p14="http://schemas.microsoft.com/office/powerpoint/2010/main" val="3264816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484A8-981E-624E-16AF-2C911D88C46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1D0497C-0302-A6A2-8AF9-4B91BBB56CF4}"/>
              </a:ext>
            </a:extLst>
          </p:cNvPr>
          <p:cNvSpPr>
            <a:spLocks noGrp="1"/>
          </p:cNvSpPr>
          <p:nvPr>
            <p:ph type="title"/>
          </p:nvPr>
        </p:nvSpPr>
        <p:spPr/>
        <p:txBody>
          <a:bodyPr/>
          <a:lstStyle/>
          <a:p>
            <a:r>
              <a:rPr lang="en-GB" dirty="0"/>
              <a:t>D: Demand-side response   #1 </a:t>
            </a:r>
          </a:p>
        </p:txBody>
      </p:sp>
      <p:sp>
        <p:nvSpPr>
          <p:cNvPr id="4" name="Rectangle 3">
            <a:extLst>
              <a:ext uri="{FF2B5EF4-FFF2-40B4-BE49-F238E27FC236}">
                <a16:creationId xmlns:a16="http://schemas.microsoft.com/office/drawing/2014/main" id="{08CF33D2-C4E5-0C89-3A10-947F593ABB6B}"/>
              </a:ext>
            </a:extLst>
          </p:cNvPr>
          <p:cNvSpPr/>
          <p:nvPr/>
        </p:nvSpPr>
        <p:spPr bwMode="auto">
          <a:xfrm>
            <a:off x="10149840" y="5861304"/>
            <a:ext cx="2042160" cy="996696"/>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a:endParaRPr>
          </a:p>
        </p:txBody>
      </p:sp>
      <p:sp>
        <p:nvSpPr>
          <p:cNvPr id="13" name="Oval 12">
            <a:extLst>
              <a:ext uri="{FF2B5EF4-FFF2-40B4-BE49-F238E27FC236}">
                <a16:creationId xmlns:a16="http://schemas.microsoft.com/office/drawing/2014/main" id="{08766E2E-75E1-398A-E44D-4D170F6D1EE0}"/>
              </a:ext>
            </a:extLst>
          </p:cNvPr>
          <p:cNvSpPr/>
          <p:nvPr/>
        </p:nvSpPr>
        <p:spPr bwMode="auto">
          <a:xfrm>
            <a:off x="2581042" y="2867238"/>
            <a:ext cx="217022" cy="214290"/>
          </a:xfrm>
          <a:prstGeom prst="ellipse">
            <a:avLst/>
          </a:prstGeom>
          <a:solidFill>
            <a:schemeClr val="bg1"/>
          </a:solidFill>
          <a:ln w="12700" cap="sq"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a:endParaRPr>
          </a:p>
        </p:txBody>
      </p:sp>
      <p:sp>
        <p:nvSpPr>
          <p:cNvPr id="6" name="Content Placeholder 4">
            <a:extLst>
              <a:ext uri="{FF2B5EF4-FFF2-40B4-BE49-F238E27FC236}">
                <a16:creationId xmlns:a16="http://schemas.microsoft.com/office/drawing/2014/main" id="{89C8AED7-F4B6-FFBA-77C9-B0AD407A33DF}"/>
              </a:ext>
            </a:extLst>
          </p:cNvPr>
          <p:cNvSpPr txBox="1">
            <a:spLocks/>
          </p:cNvSpPr>
          <p:nvPr/>
        </p:nvSpPr>
        <p:spPr bwMode="auto">
          <a:xfrm>
            <a:off x="222249" y="2436242"/>
            <a:ext cx="11768667" cy="1419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rgbClr val="800080"/>
              </a:buClr>
              <a:buSzPct val="90000"/>
              <a:buFont typeface="Wingdings" pitchFamily="2" charset="2"/>
              <a:buChar char="n"/>
              <a:defRPr kumimoji="1" sz="2800" b="1">
                <a:solidFill>
                  <a:schemeClr val="bg2"/>
                </a:solidFill>
                <a:latin typeface="Calibri" pitchFamily="34" charset="0"/>
                <a:ea typeface="+mn-ea"/>
                <a:cs typeface="+mn-cs"/>
              </a:defRPr>
            </a:lvl1pPr>
            <a:lvl2pPr marL="742950" indent="-285750" algn="l" rtl="0" eaLnBrk="1" fontAlgn="base" hangingPunct="1">
              <a:spcBef>
                <a:spcPct val="20000"/>
              </a:spcBef>
              <a:spcAft>
                <a:spcPct val="0"/>
              </a:spcAft>
              <a:buClr>
                <a:srgbClr val="800080"/>
              </a:buClr>
              <a:buFont typeface="Wingdings" pitchFamily="2" charset="2"/>
              <a:buChar char="l"/>
              <a:defRPr kumimoji="1" sz="2400" b="1">
                <a:solidFill>
                  <a:schemeClr val="bg2"/>
                </a:solidFill>
                <a:latin typeface="Calibri" pitchFamily="34" charset="0"/>
              </a:defRPr>
            </a:lvl2pPr>
            <a:lvl3pPr marL="1143000" indent="-228600" algn="l" rtl="0" eaLnBrk="1" fontAlgn="base" hangingPunct="1">
              <a:spcBef>
                <a:spcPct val="20000"/>
              </a:spcBef>
              <a:spcAft>
                <a:spcPct val="0"/>
              </a:spcAft>
              <a:buClr>
                <a:srgbClr val="800080"/>
              </a:buClr>
              <a:buFont typeface="Wingdings" pitchFamily="2" charset="2"/>
              <a:buChar char="w"/>
              <a:defRPr kumimoji="1" sz="2000" b="1">
                <a:solidFill>
                  <a:schemeClr val="bg2"/>
                </a:solidFill>
                <a:latin typeface="Calibri" pitchFamily="34" charset="0"/>
              </a:defRPr>
            </a:lvl3pPr>
            <a:lvl4pPr marL="1600200" indent="-228600" algn="l" rtl="0" eaLnBrk="1" fontAlgn="base" hangingPunct="1">
              <a:spcBef>
                <a:spcPct val="20000"/>
              </a:spcBef>
              <a:spcAft>
                <a:spcPct val="0"/>
              </a:spcAft>
              <a:buClr>
                <a:srgbClr val="FF9900"/>
              </a:buClr>
              <a:buFont typeface="Wingdings" pitchFamily="2" charset="2"/>
              <a:defRPr kumimoji="1" sz="2000" b="1">
                <a:solidFill>
                  <a:srgbClr val="017898"/>
                </a:solidFill>
                <a:latin typeface="+mn-lt"/>
              </a:defRPr>
            </a:lvl4pPr>
            <a:lvl5pPr marL="20574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5pPr>
            <a:lvl6pPr marL="25146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6pPr>
            <a:lvl7pPr marL="29718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7pPr>
            <a:lvl8pPr marL="34290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8pPr>
            <a:lvl9pPr marL="38862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9pPr>
          </a:lstStyle>
          <a:p>
            <a:pPr marL="0" indent="0">
              <a:spcBef>
                <a:spcPts val="1200"/>
              </a:spcBef>
              <a:buNone/>
            </a:pPr>
            <a:endParaRPr lang="en-GB" b="0" kern="0" dirty="0"/>
          </a:p>
        </p:txBody>
      </p:sp>
      <p:sp>
        <p:nvSpPr>
          <p:cNvPr id="8" name="Content Placeholder 4">
            <a:extLst>
              <a:ext uri="{FF2B5EF4-FFF2-40B4-BE49-F238E27FC236}">
                <a16:creationId xmlns:a16="http://schemas.microsoft.com/office/drawing/2014/main" id="{13EDD256-F2B1-29A2-C4ED-8A7F0D0514D9}"/>
              </a:ext>
            </a:extLst>
          </p:cNvPr>
          <p:cNvSpPr txBox="1">
            <a:spLocks/>
          </p:cNvSpPr>
          <p:nvPr/>
        </p:nvSpPr>
        <p:spPr bwMode="auto">
          <a:xfrm>
            <a:off x="222249" y="1333861"/>
            <a:ext cx="11747501" cy="1102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rgbClr val="800080"/>
              </a:buClr>
              <a:buSzPct val="90000"/>
              <a:buFont typeface="Wingdings" pitchFamily="2" charset="2"/>
              <a:buChar char="n"/>
              <a:defRPr kumimoji="1" sz="2800" b="1">
                <a:solidFill>
                  <a:schemeClr val="bg2"/>
                </a:solidFill>
                <a:latin typeface="Calibri" pitchFamily="34" charset="0"/>
                <a:ea typeface="+mn-ea"/>
                <a:cs typeface="+mn-cs"/>
              </a:defRPr>
            </a:lvl1pPr>
            <a:lvl2pPr marL="742950" indent="-285750" algn="l" rtl="0" eaLnBrk="1" fontAlgn="base" hangingPunct="1">
              <a:spcBef>
                <a:spcPct val="20000"/>
              </a:spcBef>
              <a:spcAft>
                <a:spcPct val="0"/>
              </a:spcAft>
              <a:buClr>
                <a:srgbClr val="800080"/>
              </a:buClr>
              <a:buFont typeface="Wingdings" pitchFamily="2" charset="2"/>
              <a:buChar char="l"/>
              <a:defRPr kumimoji="1" sz="2400" b="1">
                <a:solidFill>
                  <a:schemeClr val="bg2"/>
                </a:solidFill>
                <a:latin typeface="Calibri" pitchFamily="34" charset="0"/>
              </a:defRPr>
            </a:lvl2pPr>
            <a:lvl3pPr marL="1143000" indent="-228600" algn="l" rtl="0" eaLnBrk="1" fontAlgn="base" hangingPunct="1">
              <a:spcBef>
                <a:spcPct val="20000"/>
              </a:spcBef>
              <a:spcAft>
                <a:spcPct val="0"/>
              </a:spcAft>
              <a:buClr>
                <a:srgbClr val="800080"/>
              </a:buClr>
              <a:buFont typeface="Wingdings" pitchFamily="2" charset="2"/>
              <a:buChar char="w"/>
              <a:defRPr kumimoji="1" sz="2000" b="1">
                <a:solidFill>
                  <a:schemeClr val="bg2"/>
                </a:solidFill>
                <a:latin typeface="Calibri" pitchFamily="34" charset="0"/>
              </a:defRPr>
            </a:lvl3pPr>
            <a:lvl4pPr marL="1600200" indent="-228600" algn="l" rtl="0" eaLnBrk="1" fontAlgn="base" hangingPunct="1">
              <a:spcBef>
                <a:spcPct val="20000"/>
              </a:spcBef>
              <a:spcAft>
                <a:spcPct val="0"/>
              </a:spcAft>
              <a:buClr>
                <a:srgbClr val="FF9900"/>
              </a:buClr>
              <a:buFont typeface="Wingdings" pitchFamily="2" charset="2"/>
              <a:defRPr kumimoji="1" sz="2000" b="1">
                <a:solidFill>
                  <a:srgbClr val="017898"/>
                </a:solidFill>
                <a:latin typeface="+mn-lt"/>
              </a:defRPr>
            </a:lvl4pPr>
            <a:lvl5pPr marL="20574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5pPr>
            <a:lvl6pPr marL="25146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6pPr>
            <a:lvl7pPr marL="29718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7pPr>
            <a:lvl8pPr marL="34290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8pPr>
            <a:lvl9pPr marL="38862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9pPr>
          </a:lstStyle>
          <a:p>
            <a:pPr marL="0" indent="0">
              <a:spcBef>
                <a:spcPts val="1200"/>
              </a:spcBef>
              <a:buNone/>
            </a:pPr>
            <a:r>
              <a:rPr lang="en-GB" b="0" i="1" kern="0" dirty="0"/>
              <a:t>Demand Side Response</a:t>
            </a:r>
            <a:r>
              <a:rPr lang="en-GB" b="0" kern="0" dirty="0"/>
              <a:t>  (DSR) has good potential to help – but mainly over short timescales because of the nature of the demands that can be flexed.</a:t>
            </a:r>
          </a:p>
        </p:txBody>
      </p:sp>
      <p:sp>
        <p:nvSpPr>
          <p:cNvPr id="2" name="Content Placeholder 4">
            <a:extLst>
              <a:ext uri="{FF2B5EF4-FFF2-40B4-BE49-F238E27FC236}">
                <a16:creationId xmlns:a16="http://schemas.microsoft.com/office/drawing/2014/main" id="{BB02D8B3-2D9E-A774-E361-7B4301582D8B}"/>
              </a:ext>
            </a:extLst>
          </p:cNvPr>
          <p:cNvSpPr txBox="1">
            <a:spLocks/>
          </p:cNvSpPr>
          <p:nvPr/>
        </p:nvSpPr>
        <p:spPr bwMode="auto">
          <a:xfrm>
            <a:off x="850899" y="2395692"/>
            <a:ext cx="10160001" cy="522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rgbClr val="800080"/>
              </a:buClr>
              <a:buSzPct val="90000"/>
              <a:buFont typeface="Wingdings" pitchFamily="2" charset="2"/>
              <a:buChar char="n"/>
              <a:defRPr kumimoji="1" sz="2800" b="1">
                <a:solidFill>
                  <a:schemeClr val="bg2"/>
                </a:solidFill>
                <a:latin typeface="Calibri" pitchFamily="34" charset="0"/>
                <a:ea typeface="+mn-ea"/>
                <a:cs typeface="+mn-cs"/>
              </a:defRPr>
            </a:lvl1pPr>
            <a:lvl2pPr marL="742950" indent="-285750" algn="l" rtl="0" eaLnBrk="1" fontAlgn="base" hangingPunct="1">
              <a:spcBef>
                <a:spcPct val="20000"/>
              </a:spcBef>
              <a:spcAft>
                <a:spcPct val="0"/>
              </a:spcAft>
              <a:buClr>
                <a:srgbClr val="800080"/>
              </a:buClr>
              <a:buFont typeface="Wingdings" pitchFamily="2" charset="2"/>
              <a:buChar char="l"/>
              <a:defRPr kumimoji="1" sz="2400" b="1">
                <a:solidFill>
                  <a:schemeClr val="bg2"/>
                </a:solidFill>
                <a:latin typeface="Calibri" pitchFamily="34" charset="0"/>
              </a:defRPr>
            </a:lvl2pPr>
            <a:lvl3pPr marL="1143000" indent="-228600" algn="l" rtl="0" eaLnBrk="1" fontAlgn="base" hangingPunct="1">
              <a:spcBef>
                <a:spcPct val="20000"/>
              </a:spcBef>
              <a:spcAft>
                <a:spcPct val="0"/>
              </a:spcAft>
              <a:buClr>
                <a:srgbClr val="800080"/>
              </a:buClr>
              <a:buFont typeface="Wingdings" pitchFamily="2" charset="2"/>
              <a:buChar char="w"/>
              <a:defRPr kumimoji="1" sz="2000" b="1">
                <a:solidFill>
                  <a:schemeClr val="bg2"/>
                </a:solidFill>
                <a:latin typeface="Calibri" pitchFamily="34" charset="0"/>
              </a:defRPr>
            </a:lvl3pPr>
            <a:lvl4pPr marL="1600200" indent="-228600" algn="l" rtl="0" eaLnBrk="1" fontAlgn="base" hangingPunct="1">
              <a:spcBef>
                <a:spcPct val="20000"/>
              </a:spcBef>
              <a:spcAft>
                <a:spcPct val="0"/>
              </a:spcAft>
              <a:buClr>
                <a:srgbClr val="FF9900"/>
              </a:buClr>
              <a:buFont typeface="Wingdings" pitchFamily="2" charset="2"/>
              <a:defRPr kumimoji="1" sz="2000" b="1">
                <a:solidFill>
                  <a:srgbClr val="017898"/>
                </a:solidFill>
                <a:latin typeface="+mn-lt"/>
              </a:defRPr>
            </a:lvl4pPr>
            <a:lvl5pPr marL="20574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5pPr>
            <a:lvl6pPr marL="25146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6pPr>
            <a:lvl7pPr marL="29718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7pPr>
            <a:lvl8pPr marL="34290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8pPr>
            <a:lvl9pPr marL="38862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9pPr>
          </a:lstStyle>
          <a:p>
            <a:pPr>
              <a:spcBef>
                <a:spcPts val="1200"/>
              </a:spcBef>
            </a:pPr>
            <a:r>
              <a:rPr lang="en-GB" b="0" kern="0" dirty="0"/>
              <a:t>EV Charging: 20 million EVs at ~50kWh per car would be 1TWh </a:t>
            </a:r>
            <a:br>
              <a:rPr lang="en-GB" b="0" kern="0" dirty="0"/>
            </a:br>
            <a:r>
              <a:rPr lang="en-GB" b="0" kern="0" dirty="0"/>
              <a:t>… probably ~12 hours of average demand in 2040. </a:t>
            </a:r>
            <a:br>
              <a:rPr lang="en-GB" b="0" kern="0" dirty="0"/>
            </a:br>
            <a:r>
              <a:rPr lang="en-GB" b="0" kern="0" dirty="0"/>
              <a:t>The primary purpose of EV batteries is not grid support!  </a:t>
            </a:r>
            <a:endParaRPr lang="en-GB" b="0" i="1" kern="0" dirty="0"/>
          </a:p>
          <a:p>
            <a:pPr>
              <a:spcBef>
                <a:spcPts val="1200"/>
              </a:spcBef>
            </a:pPr>
            <a:r>
              <a:rPr lang="en-GB" b="0" kern="0" dirty="0"/>
              <a:t>Electric Heat Pumps working with thermal storage</a:t>
            </a:r>
            <a:r>
              <a:rPr lang="en-GB" b="0" kern="0" baseline="30000" dirty="0"/>
              <a:t>¥</a:t>
            </a:r>
            <a:br>
              <a:rPr lang="en-GB" b="0" kern="0" baseline="30000" dirty="0"/>
            </a:br>
            <a:r>
              <a:rPr lang="en-GB" b="0" kern="0" dirty="0"/>
              <a:t>(Need to over-rate the heat pumps to achieve this). 12 hr limit??</a:t>
            </a:r>
          </a:p>
          <a:p>
            <a:pPr>
              <a:spcBef>
                <a:spcPts val="1200"/>
              </a:spcBef>
            </a:pPr>
            <a:r>
              <a:rPr lang="en-GB" b="0" kern="0" dirty="0"/>
              <a:t>Commercial refrigeration &amp; air-con, air-compression, pre-cooked meals etc. .. all probably &lt;12 hours of flexibility. </a:t>
            </a:r>
            <a:br>
              <a:rPr lang="en-GB" b="0" kern="0" baseline="30000" dirty="0"/>
            </a:br>
            <a:endParaRPr lang="en-GB" b="0" kern="0" dirty="0"/>
          </a:p>
        </p:txBody>
      </p:sp>
      <p:sp>
        <p:nvSpPr>
          <p:cNvPr id="18" name="Content Placeholder 4">
            <a:extLst>
              <a:ext uri="{FF2B5EF4-FFF2-40B4-BE49-F238E27FC236}">
                <a16:creationId xmlns:a16="http://schemas.microsoft.com/office/drawing/2014/main" id="{6DC0680D-690D-1213-3AB2-86BCE5FFE9AD}"/>
              </a:ext>
            </a:extLst>
          </p:cNvPr>
          <p:cNvSpPr txBox="1">
            <a:spLocks/>
          </p:cNvSpPr>
          <p:nvPr/>
        </p:nvSpPr>
        <p:spPr bwMode="auto">
          <a:xfrm>
            <a:off x="365125" y="6324600"/>
            <a:ext cx="4902200" cy="424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rgbClr val="800080"/>
              </a:buClr>
              <a:buSzPct val="90000"/>
              <a:buFont typeface="Wingdings" pitchFamily="2" charset="2"/>
              <a:buChar char="n"/>
              <a:defRPr kumimoji="1" sz="2800" b="1">
                <a:solidFill>
                  <a:schemeClr val="bg2"/>
                </a:solidFill>
                <a:latin typeface="Calibri" pitchFamily="34" charset="0"/>
                <a:ea typeface="+mn-ea"/>
                <a:cs typeface="+mn-cs"/>
              </a:defRPr>
            </a:lvl1pPr>
            <a:lvl2pPr marL="742950" indent="-285750" algn="l" rtl="0" eaLnBrk="1" fontAlgn="base" hangingPunct="1">
              <a:spcBef>
                <a:spcPct val="20000"/>
              </a:spcBef>
              <a:spcAft>
                <a:spcPct val="0"/>
              </a:spcAft>
              <a:buClr>
                <a:srgbClr val="800080"/>
              </a:buClr>
              <a:buFont typeface="Wingdings" pitchFamily="2" charset="2"/>
              <a:buChar char="l"/>
              <a:defRPr kumimoji="1" sz="2400" b="1">
                <a:solidFill>
                  <a:schemeClr val="bg2"/>
                </a:solidFill>
                <a:latin typeface="Calibri" pitchFamily="34" charset="0"/>
              </a:defRPr>
            </a:lvl2pPr>
            <a:lvl3pPr marL="1143000" indent="-228600" algn="l" rtl="0" eaLnBrk="1" fontAlgn="base" hangingPunct="1">
              <a:spcBef>
                <a:spcPct val="20000"/>
              </a:spcBef>
              <a:spcAft>
                <a:spcPct val="0"/>
              </a:spcAft>
              <a:buClr>
                <a:srgbClr val="800080"/>
              </a:buClr>
              <a:buFont typeface="Wingdings" pitchFamily="2" charset="2"/>
              <a:buChar char="w"/>
              <a:defRPr kumimoji="1" sz="2000" b="1">
                <a:solidFill>
                  <a:schemeClr val="bg2"/>
                </a:solidFill>
                <a:latin typeface="Calibri" pitchFamily="34" charset="0"/>
              </a:defRPr>
            </a:lvl3pPr>
            <a:lvl4pPr marL="1600200" indent="-228600" algn="l" rtl="0" eaLnBrk="1" fontAlgn="base" hangingPunct="1">
              <a:spcBef>
                <a:spcPct val="20000"/>
              </a:spcBef>
              <a:spcAft>
                <a:spcPct val="0"/>
              </a:spcAft>
              <a:buClr>
                <a:srgbClr val="FF9900"/>
              </a:buClr>
              <a:buFont typeface="Wingdings" pitchFamily="2" charset="2"/>
              <a:defRPr kumimoji="1" sz="2000" b="1">
                <a:solidFill>
                  <a:srgbClr val="017898"/>
                </a:solidFill>
                <a:latin typeface="+mn-lt"/>
              </a:defRPr>
            </a:lvl4pPr>
            <a:lvl5pPr marL="20574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5pPr>
            <a:lvl6pPr marL="25146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6pPr>
            <a:lvl7pPr marL="29718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7pPr>
            <a:lvl8pPr marL="34290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8pPr>
            <a:lvl9pPr marL="38862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9pPr>
          </a:lstStyle>
          <a:p>
            <a:pPr marL="0" indent="0">
              <a:spcBef>
                <a:spcPts val="1200"/>
              </a:spcBef>
              <a:buNone/>
            </a:pPr>
            <a:r>
              <a:rPr lang="en-GB" b="0" kern="0" baseline="30000" dirty="0"/>
              <a:t>¥ </a:t>
            </a:r>
            <a:r>
              <a:rPr lang="en-GB" sz="2000" b="0" kern="0" dirty="0"/>
              <a:t>(Especially using Phase Change Materials)</a:t>
            </a:r>
            <a:endParaRPr lang="en-GB" b="0" kern="0" baseline="30000" dirty="0"/>
          </a:p>
        </p:txBody>
      </p:sp>
      <p:sp>
        <p:nvSpPr>
          <p:cNvPr id="5" name="TextBox 4">
            <a:extLst>
              <a:ext uri="{FF2B5EF4-FFF2-40B4-BE49-F238E27FC236}">
                <a16:creationId xmlns:a16="http://schemas.microsoft.com/office/drawing/2014/main" id="{EE2DB90E-9B41-2BA0-B754-009C5EC01DDD}"/>
              </a:ext>
            </a:extLst>
          </p:cNvPr>
          <p:cNvSpPr txBox="1"/>
          <p:nvPr/>
        </p:nvSpPr>
        <p:spPr>
          <a:xfrm>
            <a:off x="11249025" y="6582638"/>
            <a:ext cx="942976" cy="307777"/>
          </a:xfrm>
          <a:prstGeom prst="rect">
            <a:avLst/>
          </a:prstGeom>
          <a:noFill/>
        </p:spPr>
        <p:txBody>
          <a:bodyPr wrap="square">
            <a:spAutoFit/>
          </a:bodyPr>
          <a:lstStyle/>
          <a:p>
            <a:r>
              <a:rPr lang="en-GB" sz="1400" dirty="0">
                <a:latin typeface="+mn-lt"/>
              </a:rPr>
              <a:t>Slide #</a:t>
            </a:r>
            <a:fld id="{3835BBD9-B307-4220-93F1-1211C2186B02}" type="slidenum">
              <a:rPr lang="en-GB" sz="1400" smtClean="0">
                <a:latin typeface="+mn-lt"/>
              </a:rPr>
              <a:t>11</a:t>
            </a:fld>
            <a:endParaRPr lang="en-GB" sz="1400" dirty="0">
              <a:latin typeface="+mn-lt"/>
            </a:endParaRPr>
          </a:p>
        </p:txBody>
      </p:sp>
    </p:spTree>
    <p:extLst>
      <p:ext uri="{BB962C8B-B14F-4D97-AF65-F5344CB8AC3E}">
        <p14:creationId xmlns:p14="http://schemas.microsoft.com/office/powerpoint/2010/main" val="2030949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7BF8-79E8-A472-6E3F-EF39854C561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9E5AFA3-7C5D-1138-3D1A-A8A7E69E64CB}"/>
              </a:ext>
            </a:extLst>
          </p:cNvPr>
          <p:cNvSpPr>
            <a:spLocks noGrp="1"/>
          </p:cNvSpPr>
          <p:nvPr>
            <p:ph type="title"/>
          </p:nvPr>
        </p:nvSpPr>
        <p:spPr/>
        <p:txBody>
          <a:bodyPr/>
          <a:lstStyle/>
          <a:p>
            <a:r>
              <a:rPr lang="en-GB" dirty="0"/>
              <a:t>D: Demand-side response   #2 </a:t>
            </a:r>
          </a:p>
        </p:txBody>
      </p:sp>
      <p:sp>
        <p:nvSpPr>
          <p:cNvPr id="4" name="Rectangle 3">
            <a:extLst>
              <a:ext uri="{FF2B5EF4-FFF2-40B4-BE49-F238E27FC236}">
                <a16:creationId xmlns:a16="http://schemas.microsoft.com/office/drawing/2014/main" id="{402843D1-B129-51C6-3010-E6160B7D7F96}"/>
              </a:ext>
            </a:extLst>
          </p:cNvPr>
          <p:cNvSpPr/>
          <p:nvPr/>
        </p:nvSpPr>
        <p:spPr bwMode="auto">
          <a:xfrm>
            <a:off x="10149840" y="5861304"/>
            <a:ext cx="2042160" cy="996696"/>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a:endParaRPr>
          </a:p>
        </p:txBody>
      </p:sp>
      <p:sp>
        <p:nvSpPr>
          <p:cNvPr id="13" name="Oval 12">
            <a:extLst>
              <a:ext uri="{FF2B5EF4-FFF2-40B4-BE49-F238E27FC236}">
                <a16:creationId xmlns:a16="http://schemas.microsoft.com/office/drawing/2014/main" id="{87587E46-1FCA-9C09-8E82-07E30E9758ED}"/>
              </a:ext>
            </a:extLst>
          </p:cNvPr>
          <p:cNvSpPr/>
          <p:nvPr/>
        </p:nvSpPr>
        <p:spPr bwMode="auto">
          <a:xfrm>
            <a:off x="2581042" y="2867238"/>
            <a:ext cx="217022" cy="214290"/>
          </a:xfrm>
          <a:prstGeom prst="ellipse">
            <a:avLst/>
          </a:prstGeom>
          <a:solidFill>
            <a:schemeClr val="bg1"/>
          </a:solidFill>
          <a:ln w="12700" cap="sq"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a:endParaRPr>
          </a:p>
        </p:txBody>
      </p:sp>
      <p:sp>
        <p:nvSpPr>
          <p:cNvPr id="6" name="Content Placeholder 4">
            <a:extLst>
              <a:ext uri="{FF2B5EF4-FFF2-40B4-BE49-F238E27FC236}">
                <a16:creationId xmlns:a16="http://schemas.microsoft.com/office/drawing/2014/main" id="{FB6C2957-0635-11D4-7205-602D2F12F015}"/>
              </a:ext>
            </a:extLst>
          </p:cNvPr>
          <p:cNvSpPr txBox="1">
            <a:spLocks/>
          </p:cNvSpPr>
          <p:nvPr/>
        </p:nvSpPr>
        <p:spPr bwMode="auto">
          <a:xfrm>
            <a:off x="222249" y="2436242"/>
            <a:ext cx="11768667" cy="1419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rgbClr val="800080"/>
              </a:buClr>
              <a:buSzPct val="90000"/>
              <a:buFont typeface="Wingdings" pitchFamily="2" charset="2"/>
              <a:buChar char="n"/>
              <a:defRPr kumimoji="1" sz="2800" b="1">
                <a:solidFill>
                  <a:schemeClr val="bg2"/>
                </a:solidFill>
                <a:latin typeface="Calibri" pitchFamily="34" charset="0"/>
                <a:ea typeface="+mn-ea"/>
                <a:cs typeface="+mn-cs"/>
              </a:defRPr>
            </a:lvl1pPr>
            <a:lvl2pPr marL="742950" indent="-285750" algn="l" rtl="0" eaLnBrk="1" fontAlgn="base" hangingPunct="1">
              <a:spcBef>
                <a:spcPct val="20000"/>
              </a:spcBef>
              <a:spcAft>
                <a:spcPct val="0"/>
              </a:spcAft>
              <a:buClr>
                <a:srgbClr val="800080"/>
              </a:buClr>
              <a:buFont typeface="Wingdings" pitchFamily="2" charset="2"/>
              <a:buChar char="l"/>
              <a:defRPr kumimoji="1" sz="2400" b="1">
                <a:solidFill>
                  <a:schemeClr val="bg2"/>
                </a:solidFill>
                <a:latin typeface="Calibri" pitchFamily="34" charset="0"/>
              </a:defRPr>
            </a:lvl2pPr>
            <a:lvl3pPr marL="1143000" indent="-228600" algn="l" rtl="0" eaLnBrk="1" fontAlgn="base" hangingPunct="1">
              <a:spcBef>
                <a:spcPct val="20000"/>
              </a:spcBef>
              <a:spcAft>
                <a:spcPct val="0"/>
              </a:spcAft>
              <a:buClr>
                <a:srgbClr val="800080"/>
              </a:buClr>
              <a:buFont typeface="Wingdings" pitchFamily="2" charset="2"/>
              <a:buChar char="w"/>
              <a:defRPr kumimoji="1" sz="2000" b="1">
                <a:solidFill>
                  <a:schemeClr val="bg2"/>
                </a:solidFill>
                <a:latin typeface="Calibri" pitchFamily="34" charset="0"/>
              </a:defRPr>
            </a:lvl3pPr>
            <a:lvl4pPr marL="1600200" indent="-228600" algn="l" rtl="0" eaLnBrk="1" fontAlgn="base" hangingPunct="1">
              <a:spcBef>
                <a:spcPct val="20000"/>
              </a:spcBef>
              <a:spcAft>
                <a:spcPct val="0"/>
              </a:spcAft>
              <a:buClr>
                <a:srgbClr val="FF9900"/>
              </a:buClr>
              <a:buFont typeface="Wingdings" pitchFamily="2" charset="2"/>
              <a:defRPr kumimoji="1" sz="2000" b="1">
                <a:solidFill>
                  <a:srgbClr val="017898"/>
                </a:solidFill>
                <a:latin typeface="+mn-lt"/>
              </a:defRPr>
            </a:lvl4pPr>
            <a:lvl5pPr marL="20574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5pPr>
            <a:lvl6pPr marL="25146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6pPr>
            <a:lvl7pPr marL="29718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7pPr>
            <a:lvl8pPr marL="34290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8pPr>
            <a:lvl9pPr marL="38862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9pPr>
          </a:lstStyle>
          <a:p>
            <a:pPr marL="0" indent="0">
              <a:spcBef>
                <a:spcPts val="1200"/>
              </a:spcBef>
              <a:buNone/>
            </a:pPr>
            <a:endParaRPr lang="en-GB" b="0" kern="0" dirty="0"/>
          </a:p>
        </p:txBody>
      </p:sp>
      <p:sp>
        <p:nvSpPr>
          <p:cNvPr id="8" name="Content Placeholder 4">
            <a:extLst>
              <a:ext uri="{FF2B5EF4-FFF2-40B4-BE49-F238E27FC236}">
                <a16:creationId xmlns:a16="http://schemas.microsoft.com/office/drawing/2014/main" id="{52F1890D-14BF-1DEF-BFE2-499DBC500154}"/>
              </a:ext>
            </a:extLst>
          </p:cNvPr>
          <p:cNvSpPr txBox="1">
            <a:spLocks/>
          </p:cNvSpPr>
          <p:nvPr/>
        </p:nvSpPr>
        <p:spPr bwMode="auto">
          <a:xfrm>
            <a:off x="201084" y="1619824"/>
            <a:ext cx="11747501" cy="1102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rgbClr val="800080"/>
              </a:buClr>
              <a:buSzPct val="90000"/>
              <a:buFont typeface="Wingdings" pitchFamily="2" charset="2"/>
              <a:buChar char="n"/>
              <a:defRPr kumimoji="1" sz="2800" b="1">
                <a:solidFill>
                  <a:schemeClr val="bg2"/>
                </a:solidFill>
                <a:latin typeface="Calibri" pitchFamily="34" charset="0"/>
                <a:ea typeface="+mn-ea"/>
                <a:cs typeface="+mn-cs"/>
              </a:defRPr>
            </a:lvl1pPr>
            <a:lvl2pPr marL="742950" indent="-285750" algn="l" rtl="0" eaLnBrk="1" fontAlgn="base" hangingPunct="1">
              <a:spcBef>
                <a:spcPct val="20000"/>
              </a:spcBef>
              <a:spcAft>
                <a:spcPct val="0"/>
              </a:spcAft>
              <a:buClr>
                <a:srgbClr val="800080"/>
              </a:buClr>
              <a:buFont typeface="Wingdings" pitchFamily="2" charset="2"/>
              <a:buChar char="l"/>
              <a:defRPr kumimoji="1" sz="2400" b="1">
                <a:solidFill>
                  <a:schemeClr val="bg2"/>
                </a:solidFill>
                <a:latin typeface="Calibri" pitchFamily="34" charset="0"/>
              </a:defRPr>
            </a:lvl2pPr>
            <a:lvl3pPr marL="1143000" indent="-228600" algn="l" rtl="0" eaLnBrk="1" fontAlgn="base" hangingPunct="1">
              <a:spcBef>
                <a:spcPct val="20000"/>
              </a:spcBef>
              <a:spcAft>
                <a:spcPct val="0"/>
              </a:spcAft>
              <a:buClr>
                <a:srgbClr val="800080"/>
              </a:buClr>
              <a:buFont typeface="Wingdings" pitchFamily="2" charset="2"/>
              <a:buChar char="w"/>
              <a:defRPr kumimoji="1" sz="2000" b="1">
                <a:solidFill>
                  <a:schemeClr val="bg2"/>
                </a:solidFill>
                <a:latin typeface="Calibri" pitchFamily="34" charset="0"/>
              </a:defRPr>
            </a:lvl3pPr>
            <a:lvl4pPr marL="1600200" indent="-228600" algn="l" rtl="0" eaLnBrk="1" fontAlgn="base" hangingPunct="1">
              <a:spcBef>
                <a:spcPct val="20000"/>
              </a:spcBef>
              <a:spcAft>
                <a:spcPct val="0"/>
              </a:spcAft>
              <a:buClr>
                <a:srgbClr val="FF9900"/>
              </a:buClr>
              <a:buFont typeface="Wingdings" pitchFamily="2" charset="2"/>
              <a:defRPr kumimoji="1" sz="2000" b="1">
                <a:solidFill>
                  <a:srgbClr val="017898"/>
                </a:solidFill>
                <a:latin typeface="+mn-lt"/>
              </a:defRPr>
            </a:lvl4pPr>
            <a:lvl5pPr marL="20574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5pPr>
            <a:lvl6pPr marL="25146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6pPr>
            <a:lvl7pPr marL="29718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7pPr>
            <a:lvl8pPr marL="34290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8pPr>
            <a:lvl9pPr marL="38862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9pPr>
          </a:lstStyle>
          <a:p>
            <a:pPr marL="0" indent="0">
              <a:spcBef>
                <a:spcPts val="1200"/>
              </a:spcBef>
              <a:buNone/>
            </a:pPr>
            <a:r>
              <a:rPr lang="en-GB" b="0" kern="0" dirty="0"/>
              <a:t>Using </a:t>
            </a:r>
            <a:r>
              <a:rPr lang="en-GB" b="0" i="1" kern="0" dirty="0"/>
              <a:t>[</a:t>
            </a:r>
            <a:r>
              <a:rPr lang="en-GB" b="0" i="1" kern="0" dirty="0" err="1"/>
              <a:t>NStore_Sim</a:t>
            </a:r>
            <a:r>
              <a:rPr lang="en-GB" b="0" i="1" kern="0" dirty="0"/>
              <a:t>] </a:t>
            </a:r>
            <a:r>
              <a:rPr lang="en-GB" b="0" kern="0" dirty="0"/>
              <a:t>to design optimal energy systems indicates</a:t>
            </a:r>
            <a:r>
              <a:rPr lang="en-GB" b="0" kern="0" baseline="30000" dirty="0"/>
              <a:t>¥</a:t>
            </a:r>
            <a:r>
              <a:rPr lang="en-GB" b="0" kern="0" dirty="0"/>
              <a:t> that the shape of demand makes very little difference to overall system cost! </a:t>
            </a:r>
          </a:p>
        </p:txBody>
      </p:sp>
      <p:pic>
        <p:nvPicPr>
          <p:cNvPr id="7" name="Picture 6" descr="A table with numbers and a number of objects&#10;&#10;AI-generated content may be incorrect.">
            <a:extLst>
              <a:ext uri="{FF2B5EF4-FFF2-40B4-BE49-F238E27FC236}">
                <a16:creationId xmlns:a16="http://schemas.microsoft.com/office/drawing/2014/main" id="{11B0132E-F72D-B369-5F90-06AB5165E077}"/>
              </a:ext>
            </a:extLst>
          </p:cNvPr>
          <p:cNvPicPr>
            <a:picLocks noChangeAspect="1"/>
          </p:cNvPicPr>
          <p:nvPr/>
        </p:nvPicPr>
        <p:blipFill>
          <a:blip r:embed="rId2"/>
          <a:stretch>
            <a:fillRect/>
          </a:stretch>
        </p:blipFill>
        <p:spPr>
          <a:xfrm>
            <a:off x="318280" y="3294978"/>
            <a:ext cx="11555438" cy="2229161"/>
          </a:xfrm>
          <a:prstGeom prst="rect">
            <a:avLst/>
          </a:prstGeom>
        </p:spPr>
      </p:pic>
      <p:sp>
        <p:nvSpPr>
          <p:cNvPr id="11" name="Content Placeholder 4">
            <a:extLst>
              <a:ext uri="{FF2B5EF4-FFF2-40B4-BE49-F238E27FC236}">
                <a16:creationId xmlns:a16="http://schemas.microsoft.com/office/drawing/2014/main" id="{5034CADC-E1E5-6B1A-FE8D-EDDEAC46FB7A}"/>
              </a:ext>
            </a:extLst>
          </p:cNvPr>
          <p:cNvSpPr txBox="1">
            <a:spLocks/>
          </p:cNvSpPr>
          <p:nvPr/>
        </p:nvSpPr>
        <p:spPr bwMode="auto">
          <a:xfrm>
            <a:off x="201084" y="6383908"/>
            <a:ext cx="11177060" cy="474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rgbClr val="800080"/>
              </a:buClr>
              <a:buSzPct val="90000"/>
              <a:buFont typeface="Wingdings" pitchFamily="2" charset="2"/>
              <a:buChar char="n"/>
              <a:defRPr kumimoji="1" sz="2800" b="1">
                <a:solidFill>
                  <a:schemeClr val="bg2"/>
                </a:solidFill>
                <a:latin typeface="Calibri" pitchFamily="34" charset="0"/>
                <a:ea typeface="+mn-ea"/>
                <a:cs typeface="+mn-cs"/>
              </a:defRPr>
            </a:lvl1pPr>
            <a:lvl2pPr marL="742950" indent="-285750" algn="l" rtl="0" eaLnBrk="1" fontAlgn="base" hangingPunct="1">
              <a:spcBef>
                <a:spcPct val="20000"/>
              </a:spcBef>
              <a:spcAft>
                <a:spcPct val="0"/>
              </a:spcAft>
              <a:buClr>
                <a:srgbClr val="800080"/>
              </a:buClr>
              <a:buFont typeface="Wingdings" pitchFamily="2" charset="2"/>
              <a:buChar char="l"/>
              <a:defRPr kumimoji="1" sz="2400" b="1">
                <a:solidFill>
                  <a:schemeClr val="bg2"/>
                </a:solidFill>
                <a:latin typeface="Calibri" pitchFamily="34" charset="0"/>
              </a:defRPr>
            </a:lvl2pPr>
            <a:lvl3pPr marL="1143000" indent="-228600" algn="l" rtl="0" eaLnBrk="1" fontAlgn="base" hangingPunct="1">
              <a:spcBef>
                <a:spcPct val="20000"/>
              </a:spcBef>
              <a:spcAft>
                <a:spcPct val="0"/>
              </a:spcAft>
              <a:buClr>
                <a:srgbClr val="800080"/>
              </a:buClr>
              <a:buFont typeface="Wingdings" pitchFamily="2" charset="2"/>
              <a:buChar char="w"/>
              <a:defRPr kumimoji="1" sz="2000" b="1">
                <a:solidFill>
                  <a:schemeClr val="bg2"/>
                </a:solidFill>
                <a:latin typeface="Calibri" pitchFamily="34" charset="0"/>
              </a:defRPr>
            </a:lvl3pPr>
            <a:lvl4pPr marL="1600200" indent="-228600" algn="l" rtl="0" eaLnBrk="1" fontAlgn="base" hangingPunct="1">
              <a:spcBef>
                <a:spcPct val="20000"/>
              </a:spcBef>
              <a:spcAft>
                <a:spcPct val="0"/>
              </a:spcAft>
              <a:buClr>
                <a:srgbClr val="FF9900"/>
              </a:buClr>
              <a:buFont typeface="Wingdings" pitchFamily="2" charset="2"/>
              <a:defRPr kumimoji="1" sz="2000" b="1">
                <a:solidFill>
                  <a:srgbClr val="017898"/>
                </a:solidFill>
                <a:latin typeface="+mn-lt"/>
              </a:defRPr>
            </a:lvl4pPr>
            <a:lvl5pPr marL="20574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5pPr>
            <a:lvl6pPr marL="25146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6pPr>
            <a:lvl7pPr marL="29718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7pPr>
            <a:lvl8pPr marL="34290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8pPr>
            <a:lvl9pPr marL="38862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9pPr>
          </a:lstStyle>
          <a:p>
            <a:pPr marL="0" indent="0">
              <a:spcBef>
                <a:spcPts val="1200"/>
              </a:spcBef>
              <a:buNone/>
            </a:pPr>
            <a:r>
              <a:rPr lang="en-GB" b="0" kern="0" baseline="30000" dirty="0"/>
              <a:t>¥    </a:t>
            </a:r>
            <a:r>
              <a:rPr lang="en-GB" sz="2000" b="0" kern="0" dirty="0"/>
              <a:t>Analysis for a paper in preparation uses 45 years of GB R.E. data and weather-correlated demand. </a:t>
            </a:r>
            <a:endParaRPr lang="en-GB" b="0" kern="0" dirty="0"/>
          </a:p>
        </p:txBody>
      </p:sp>
      <p:sp>
        <p:nvSpPr>
          <p:cNvPr id="2" name="TextBox 1">
            <a:extLst>
              <a:ext uri="{FF2B5EF4-FFF2-40B4-BE49-F238E27FC236}">
                <a16:creationId xmlns:a16="http://schemas.microsoft.com/office/drawing/2014/main" id="{E36BB977-2389-FA8B-770E-EF9A9E0F45A4}"/>
              </a:ext>
            </a:extLst>
          </p:cNvPr>
          <p:cNvSpPr txBox="1"/>
          <p:nvPr/>
        </p:nvSpPr>
        <p:spPr>
          <a:xfrm>
            <a:off x="11249025" y="6582638"/>
            <a:ext cx="942976" cy="307777"/>
          </a:xfrm>
          <a:prstGeom prst="rect">
            <a:avLst/>
          </a:prstGeom>
          <a:noFill/>
        </p:spPr>
        <p:txBody>
          <a:bodyPr wrap="square">
            <a:spAutoFit/>
          </a:bodyPr>
          <a:lstStyle/>
          <a:p>
            <a:r>
              <a:rPr lang="en-GB" sz="1400" dirty="0">
                <a:latin typeface="+mn-lt"/>
              </a:rPr>
              <a:t>Slide #</a:t>
            </a:r>
            <a:fld id="{3835BBD9-B307-4220-93F1-1211C2186B02}" type="slidenum">
              <a:rPr lang="en-GB" sz="1400" smtClean="0">
                <a:latin typeface="+mn-lt"/>
              </a:rPr>
              <a:t>12</a:t>
            </a:fld>
            <a:endParaRPr lang="en-GB" sz="1400" dirty="0">
              <a:latin typeface="+mn-lt"/>
            </a:endParaRPr>
          </a:p>
        </p:txBody>
      </p:sp>
    </p:spTree>
    <p:extLst>
      <p:ext uri="{BB962C8B-B14F-4D97-AF65-F5344CB8AC3E}">
        <p14:creationId xmlns:p14="http://schemas.microsoft.com/office/powerpoint/2010/main" val="598681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81604-65EA-38A4-38BA-3756EAD5F45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7952725-2D6E-0569-6FF6-3F5AACF72EE1}"/>
              </a:ext>
            </a:extLst>
          </p:cNvPr>
          <p:cNvSpPr>
            <a:spLocks noGrp="1"/>
          </p:cNvSpPr>
          <p:nvPr>
            <p:ph type="title"/>
          </p:nvPr>
        </p:nvSpPr>
        <p:spPr/>
        <p:txBody>
          <a:bodyPr/>
          <a:lstStyle/>
          <a:p>
            <a:r>
              <a:rPr lang="en-GB" dirty="0"/>
              <a:t>E: Gas-fired generation: #1</a:t>
            </a:r>
          </a:p>
        </p:txBody>
      </p:sp>
      <p:sp>
        <p:nvSpPr>
          <p:cNvPr id="4" name="Rectangle 3">
            <a:extLst>
              <a:ext uri="{FF2B5EF4-FFF2-40B4-BE49-F238E27FC236}">
                <a16:creationId xmlns:a16="http://schemas.microsoft.com/office/drawing/2014/main" id="{126ACCDE-5D5F-A5C0-5B3B-20B2DBD52E14}"/>
              </a:ext>
            </a:extLst>
          </p:cNvPr>
          <p:cNvSpPr/>
          <p:nvPr/>
        </p:nvSpPr>
        <p:spPr bwMode="auto">
          <a:xfrm>
            <a:off x="10149840" y="5861304"/>
            <a:ext cx="2042160" cy="996696"/>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a:endParaRPr>
          </a:p>
        </p:txBody>
      </p:sp>
      <p:sp>
        <p:nvSpPr>
          <p:cNvPr id="13" name="Oval 12">
            <a:extLst>
              <a:ext uri="{FF2B5EF4-FFF2-40B4-BE49-F238E27FC236}">
                <a16:creationId xmlns:a16="http://schemas.microsoft.com/office/drawing/2014/main" id="{86B49BD8-BBAA-B685-FB74-E9CE41519FF0}"/>
              </a:ext>
            </a:extLst>
          </p:cNvPr>
          <p:cNvSpPr/>
          <p:nvPr/>
        </p:nvSpPr>
        <p:spPr bwMode="auto">
          <a:xfrm>
            <a:off x="2581042" y="2867238"/>
            <a:ext cx="217022" cy="214290"/>
          </a:xfrm>
          <a:prstGeom prst="ellipse">
            <a:avLst/>
          </a:prstGeom>
          <a:solidFill>
            <a:schemeClr val="bg1"/>
          </a:solidFill>
          <a:ln w="12700" cap="sq"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a:endParaRPr>
          </a:p>
        </p:txBody>
      </p:sp>
      <p:sp>
        <p:nvSpPr>
          <p:cNvPr id="8" name="Content Placeholder 4">
            <a:extLst>
              <a:ext uri="{FF2B5EF4-FFF2-40B4-BE49-F238E27FC236}">
                <a16:creationId xmlns:a16="http://schemas.microsoft.com/office/drawing/2014/main" id="{32CAF5A9-ED20-8D22-4C8A-D97F27BF28D1}"/>
              </a:ext>
            </a:extLst>
          </p:cNvPr>
          <p:cNvSpPr txBox="1">
            <a:spLocks/>
          </p:cNvSpPr>
          <p:nvPr/>
        </p:nvSpPr>
        <p:spPr bwMode="auto">
          <a:xfrm>
            <a:off x="222249" y="1333861"/>
            <a:ext cx="11747501" cy="1533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rgbClr val="800080"/>
              </a:buClr>
              <a:buSzPct val="90000"/>
              <a:buFont typeface="Wingdings" pitchFamily="2" charset="2"/>
              <a:buChar char="n"/>
              <a:defRPr kumimoji="1" sz="2800" b="1">
                <a:solidFill>
                  <a:schemeClr val="bg2"/>
                </a:solidFill>
                <a:latin typeface="Calibri" pitchFamily="34" charset="0"/>
                <a:ea typeface="+mn-ea"/>
                <a:cs typeface="+mn-cs"/>
              </a:defRPr>
            </a:lvl1pPr>
            <a:lvl2pPr marL="742950" indent="-285750" algn="l" rtl="0" eaLnBrk="1" fontAlgn="base" hangingPunct="1">
              <a:spcBef>
                <a:spcPct val="20000"/>
              </a:spcBef>
              <a:spcAft>
                <a:spcPct val="0"/>
              </a:spcAft>
              <a:buClr>
                <a:srgbClr val="800080"/>
              </a:buClr>
              <a:buFont typeface="Wingdings" pitchFamily="2" charset="2"/>
              <a:buChar char="l"/>
              <a:defRPr kumimoji="1" sz="2400" b="1">
                <a:solidFill>
                  <a:schemeClr val="bg2"/>
                </a:solidFill>
                <a:latin typeface="Calibri" pitchFamily="34" charset="0"/>
              </a:defRPr>
            </a:lvl2pPr>
            <a:lvl3pPr marL="1143000" indent="-228600" algn="l" rtl="0" eaLnBrk="1" fontAlgn="base" hangingPunct="1">
              <a:spcBef>
                <a:spcPct val="20000"/>
              </a:spcBef>
              <a:spcAft>
                <a:spcPct val="0"/>
              </a:spcAft>
              <a:buClr>
                <a:srgbClr val="800080"/>
              </a:buClr>
              <a:buFont typeface="Wingdings" pitchFamily="2" charset="2"/>
              <a:buChar char="w"/>
              <a:defRPr kumimoji="1" sz="2000" b="1">
                <a:solidFill>
                  <a:schemeClr val="bg2"/>
                </a:solidFill>
                <a:latin typeface="Calibri" pitchFamily="34" charset="0"/>
              </a:defRPr>
            </a:lvl3pPr>
            <a:lvl4pPr marL="1600200" indent="-228600" algn="l" rtl="0" eaLnBrk="1" fontAlgn="base" hangingPunct="1">
              <a:spcBef>
                <a:spcPct val="20000"/>
              </a:spcBef>
              <a:spcAft>
                <a:spcPct val="0"/>
              </a:spcAft>
              <a:buClr>
                <a:srgbClr val="FF9900"/>
              </a:buClr>
              <a:buFont typeface="Wingdings" pitchFamily="2" charset="2"/>
              <a:defRPr kumimoji="1" sz="2000" b="1">
                <a:solidFill>
                  <a:srgbClr val="017898"/>
                </a:solidFill>
                <a:latin typeface="+mn-lt"/>
              </a:defRPr>
            </a:lvl4pPr>
            <a:lvl5pPr marL="20574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5pPr>
            <a:lvl6pPr marL="25146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6pPr>
            <a:lvl7pPr marL="29718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7pPr>
            <a:lvl8pPr marL="34290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8pPr>
            <a:lvl9pPr marL="38862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9pPr>
          </a:lstStyle>
          <a:p>
            <a:pPr marL="0" indent="0">
              <a:spcBef>
                <a:spcPts val="1200"/>
              </a:spcBef>
              <a:buNone/>
            </a:pPr>
            <a:r>
              <a:rPr lang="en-GB" b="0" kern="0" dirty="0"/>
              <a:t>Gas-fired generation plays a major role presently in providing flexibility. </a:t>
            </a:r>
          </a:p>
          <a:p>
            <a:pPr marL="0" indent="0">
              <a:spcBef>
                <a:spcPts val="1200"/>
              </a:spcBef>
              <a:buNone/>
            </a:pPr>
            <a:r>
              <a:rPr lang="en-GB" b="0" kern="0" dirty="0"/>
              <a:t>If wind turbines and solar panels had power-output profiles that were almost-constant output with occasional drop-offs, then gas-fired generation could be the perfect complement! </a:t>
            </a:r>
          </a:p>
        </p:txBody>
      </p:sp>
      <p:pic>
        <p:nvPicPr>
          <p:cNvPr id="3078" name="Picture 6">
            <a:extLst>
              <a:ext uri="{FF2B5EF4-FFF2-40B4-BE49-F238E27FC236}">
                <a16:creationId xmlns:a16="http://schemas.microsoft.com/office/drawing/2014/main" id="{9EEF6896-1C6D-5160-F528-3197103B3C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939"/>
          <a:stretch>
            <a:fillRect/>
          </a:stretch>
        </p:blipFill>
        <p:spPr bwMode="auto">
          <a:xfrm>
            <a:off x="1650052" y="3189861"/>
            <a:ext cx="8979848" cy="334270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65DB33A2-0EC2-343F-3592-72B01755C1F2}"/>
              </a:ext>
            </a:extLst>
          </p:cNvPr>
          <p:cNvSpPr/>
          <p:nvPr/>
        </p:nvSpPr>
        <p:spPr bwMode="auto">
          <a:xfrm>
            <a:off x="4159417" y="3227960"/>
            <a:ext cx="4822657" cy="271818"/>
          </a:xfrm>
          <a:prstGeom prst="roundRect">
            <a:avLst/>
          </a:prstGeom>
          <a:solidFill>
            <a:schemeClr val="bg1"/>
          </a:solidFill>
          <a:ln w="12700" cap="sq"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a:endParaRPr>
          </a:p>
        </p:txBody>
      </p:sp>
      <p:sp>
        <p:nvSpPr>
          <p:cNvPr id="5" name="TextBox 4">
            <a:extLst>
              <a:ext uri="{FF2B5EF4-FFF2-40B4-BE49-F238E27FC236}">
                <a16:creationId xmlns:a16="http://schemas.microsoft.com/office/drawing/2014/main" id="{7BB7DA69-FD4B-C1D1-A80A-45320BB94A36}"/>
              </a:ext>
            </a:extLst>
          </p:cNvPr>
          <p:cNvSpPr txBox="1"/>
          <p:nvPr/>
        </p:nvSpPr>
        <p:spPr>
          <a:xfrm>
            <a:off x="1514475" y="6502733"/>
            <a:ext cx="9391649" cy="338554"/>
          </a:xfrm>
          <a:prstGeom prst="rect">
            <a:avLst/>
          </a:prstGeom>
          <a:noFill/>
        </p:spPr>
        <p:txBody>
          <a:bodyPr wrap="square">
            <a:spAutoFit/>
          </a:bodyPr>
          <a:lstStyle/>
          <a:p>
            <a:r>
              <a:rPr lang="en-GB" sz="1600" b="1" dirty="0">
                <a:solidFill>
                  <a:schemeClr val="bg2"/>
                </a:solidFill>
                <a:latin typeface="+mn-lt"/>
              </a:rPr>
              <a:t>If only some combination of wind power and solar power produced output profiles like this … !</a:t>
            </a:r>
          </a:p>
        </p:txBody>
      </p:sp>
      <p:sp>
        <p:nvSpPr>
          <p:cNvPr id="6" name="TextBox 5">
            <a:extLst>
              <a:ext uri="{FF2B5EF4-FFF2-40B4-BE49-F238E27FC236}">
                <a16:creationId xmlns:a16="http://schemas.microsoft.com/office/drawing/2014/main" id="{839A4C58-BCE1-3087-31FB-34F20713D99D}"/>
              </a:ext>
            </a:extLst>
          </p:cNvPr>
          <p:cNvSpPr txBox="1"/>
          <p:nvPr/>
        </p:nvSpPr>
        <p:spPr>
          <a:xfrm>
            <a:off x="11249025" y="6582638"/>
            <a:ext cx="942976" cy="307777"/>
          </a:xfrm>
          <a:prstGeom prst="rect">
            <a:avLst/>
          </a:prstGeom>
          <a:noFill/>
        </p:spPr>
        <p:txBody>
          <a:bodyPr wrap="square">
            <a:spAutoFit/>
          </a:bodyPr>
          <a:lstStyle/>
          <a:p>
            <a:r>
              <a:rPr lang="en-GB" sz="1400" dirty="0">
                <a:latin typeface="+mn-lt"/>
              </a:rPr>
              <a:t>Slide #</a:t>
            </a:r>
            <a:fld id="{3835BBD9-B307-4220-93F1-1211C2186B02}" type="slidenum">
              <a:rPr lang="en-GB" sz="1400" smtClean="0">
                <a:latin typeface="+mn-lt"/>
              </a:rPr>
              <a:t>13</a:t>
            </a:fld>
            <a:endParaRPr lang="en-GB" sz="1400" dirty="0">
              <a:latin typeface="+mn-lt"/>
            </a:endParaRPr>
          </a:p>
        </p:txBody>
      </p:sp>
    </p:spTree>
    <p:extLst>
      <p:ext uri="{BB962C8B-B14F-4D97-AF65-F5344CB8AC3E}">
        <p14:creationId xmlns:p14="http://schemas.microsoft.com/office/powerpoint/2010/main" val="3947850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B909F-A6DF-BB34-A097-329F9362CED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AE854C8-8B8E-50B5-34BB-0A6B4E9CFCD6}"/>
              </a:ext>
            </a:extLst>
          </p:cNvPr>
          <p:cNvSpPr>
            <a:spLocks noGrp="1"/>
          </p:cNvSpPr>
          <p:nvPr>
            <p:ph type="title"/>
          </p:nvPr>
        </p:nvSpPr>
        <p:spPr/>
        <p:txBody>
          <a:bodyPr/>
          <a:lstStyle/>
          <a:p>
            <a:r>
              <a:rPr lang="en-GB" dirty="0"/>
              <a:t>E: Gas-fired generation: #2</a:t>
            </a:r>
          </a:p>
        </p:txBody>
      </p:sp>
      <p:sp>
        <p:nvSpPr>
          <p:cNvPr id="4" name="Rectangle 3">
            <a:extLst>
              <a:ext uri="{FF2B5EF4-FFF2-40B4-BE49-F238E27FC236}">
                <a16:creationId xmlns:a16="http://schemas.microsoft.com/office/drawing/2014/main" id="{78A4CB9B-6219-C0C2-C875-484B1C9180F8}"/>
              </a:ext>
            </a:extLst>
          </p:cNvPr>
          <p:cNvSpPr/>
          <p:nvPr/>
        </p:nvSpPr>
        <p:spPr bwMode="auto">
          <a:xfrm>
            <a:off x="10149840" y="5861304"/>
            <a:ext cx="2042160" cy="996696"/>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a:endParaRPr>
          </a:p>
        </p:txBody>
      </p:sp>
      <p:sp>
        <p:nvSpPr>
          <p:cNvPr id="13" name="Oval 12">
            <a:extLst>
              <a:ext uri="{FF2B5EF4-FFF2-40B4-BE49-F238E27FC236}">
                <a16:creationId xmlns:a16="http://schemas.microsoft.com/office/drawing/2014/main" id="{68BF0A39-F4AB-B910-C694-9449650442AC}"/>
              </a:ext>
            </a:extLst>
          </p:cNvPr>
          <p:cNvSpPr/>
          <p:nvPr/>
        </p:nvSpPr>
        <p:spPr bwMode="auto">
          <a:xfrm>
            <a:off x="2581042" y="2867238"/>
            <a:ext cx="217022" cy="214290"/>
          </a:xfrm>
          <a:prstGeom prst="ellipse">
            <a:avLst/>
          </a:prstGeom>
          <a:solidFill>
            <a:schemeClr val="bg1"/>
          </a:solidFill>
          <a:ln w="12700" cap="sq"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a:endParaRPr>
          </a:p>
        </p:txBody>
      </p:sp>
      <p:sp>
        <p:nvSpPr>
          <p:cNvPr id="8" name="Content Placeholder 4">
            <a:extLst>
              <a:ext uri="{FF2B5EF4-FFF2-40B4-BE49-F238E27FC236}">
                <a16:creationId xmlns:a16="http://schemas.microsoft.com/office/drawing/2014/main" id="{2DA5BE23-CA99-7FC3-00FD-7B0168CD2D63}"/>
              </a:ext>
            </a:extLst>
          </p:cNvPr>
          <p:cNvSpPr txBox="1">
            <a:spLocks/>
          </p:cNvSpPr>
          <p:nvPr/>
        </p:nvSpPr>
        <p:spPr bwMode="auto">
          <a:xfrm>
            <a:off x="222249" y="1333861"/>
            <a:ext cx="11747501" cy="1533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rgbClr val="800080"/>
              </a:buClr>
              <a:buSzPct val="90000"/>
              <a:buFont typeface="Wingdings" pitchFamily="2" charset="2"/>
              <a:buChar char="n"/>
              <a:defRPr kumimoji="1" sz="2800" b="1">
                <a:solidFill>
                  <a:schemeClr val="bg2"/>
                </a:solidFill>
                <a:latin typeface="Calibri" pitchFamily="34" charset="0"/>
                <a:ea typeface="+mn-ea"/>
                <a:cs typeface="+mn-cs"/>
              </a:defRPr>
            </a:lvl1pPr>
            <a:lvl2pPr marL="742950" indent="-285750" algn="l" rtl="0" eaLnBrk="1" fontAlgn="base" hangingPunct="1">
              <a:spcBef>
                <a:spcPct val="20000"/>
              </a:spcBef>
              <a:spcAft>
                <a:spcPct val="0"/>
              </a:spcAft>
              <a:buClr>
                <a:srgbClr val="800080"/>
              </a:buClr>
              <a:buFont typeface="Wingdings" pitchFamily="2" charset="2"/>
              <a:buChar char="l"/>
              <a:defRPr kumimoji="1" sz="2400" b="1">
                <a:solidFill>
                  <a:schemeClr val="bg2"/>
                </a:solidFill>
                <a:latin typeface="Calibri" pitchFamily="34" charset="0"/>
              </a:defRPr>
            </a:lvl2pPr>
            <a:lvl3pPr marL="1143000" indent="-228600" algn="l" rtl="0" eaLnBrk="1" fontAlgn="base" hangingPunct="1">
              <a:spcBef>
                <a:spcPct val="20000"/>
              </a:spcBef>
              <a:spcAft>
                <a:spcPct val="0"/>
              </a:spcAft>
              <a:buClr>
                <a:srgbClr val="800080"/>
              </a:buClr>
              <a:buFont typeface="Wingdings" pitchFamily="2" charset="2"/>
              <a:buChar char="w"/>
              <a:defRPr kumimoji="1" sz="2000" b="1">
                <a:solidFill>
                  <a:schemeClr val="bg2"/>
                </a:solidFill>
                <a:latin typeface="Calibri" pitchFamily="34" charset="0"/>
              </a:defRPr>
            </a:lvl3pPr>
            <a:lvl4pPr marL="1600200" indent="-228600" algn="l" rtl="0" eaLnBrk="1" fontAlgn="base" hangingPunct="1">
              <a:spcBef>
                <a:spcPct val="20000"/>
              </a:spcBef>
              <a:spcAft>
                <a:spcPct val="0"/>
              </a:spcAft>
              <a:buClr>
                <a:srgbClr val="FF9900"/>
              </a:buClr>
              <a:buFont typeface="Wingdings" pitchFamily="2" charset="2"/>
              <a:defRPr kumimoji="1" sz="2000" b="1">
                <a:solidFill>
                  <a:srgbClr val="017898"/>
                </a:solidFill>
                <a:latin typeface="+mn-lt"/>
              </a:defRPr>
            </a:lvl4pPr>
            <a:lvl5pPr marL="20574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5pPr>
            <a:lvl6pPr marL="25146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6pPr>
            <a:lvl7pPr marL="29718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7pPr>
            <a:lvl8pPr marL="34290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8pPr>
            <a:lvl9pPr marL="38862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9pPr>
          </a:lstStyle>
          <a:p>
            <a:pPr marL="0" indent="0">
              <a:spcBef>
                <a:spcPts val="1200"/>
              </a:spcBef>
              <a:buNone/>
            </a:pPr>
            <a:endParaRPr lang="en-GB" b="0" kern="0" dirty="0"/>
          </a:p>
        </p:txBody>
      </p:sp>
      <p:sp>
        <p:nvSpPr>
          <p:cNvPr id="2" name="Rectangle: Rounded Corners 1">
            <a:extLst>
              <a:ext uri="{FF2B5EF4-FFF2-40B4-BE49-F238E27FC236}">
                <a16:creationId xmlns:a16="http://schemas.microsoft.com/office/drawing/2014/main" id="{5C99D494-C802-7631-0388-1C102E913BF9}"/>
              </a:ext>
            </a:extLst>
          </p:cNvPr>
          <p:cNvSpPr/>
          <p:nvPr/>
        </p:nvSpPr>
        <p:spPr bwMode="auto">
          <a:xfrm>
            <a:off x="4245142" y="3227960"/>
            <a:ext cx="4822657" cy="271818"/>
          </a:xfrm>
          <a:prstGeom prst="roundRect">
            <a:avLst/>
          </a:prstGeom>
          <a:solidFill>
            <a:schemeClr val="bg1"/>
          </a:solidFill>
          <a:ln w="12700" cap="sq"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a:endParaRPr>
          </a:p>
        </p:txBody>
      </p:sp>
      <p:sp>
        <p:nvSpPr>
          <p:cNvPr id="5" name="TextBox 4">
            <a:extLst>
              <a:ext uri="{FF2B5EF4-FFF2-40B4-BE49-F238E27FC236}">
                <a16:creationId xmlns:a16="http://schemas.microsoft.com/office/drawing/2014/main" id="{56571E38-D9B8-2EB6-8F40-B084068169EC}"/>
              </a:ext>
            </a:extLst>
          </p:cNvPr>
          <p:cNvSpPr txBox="1"/>
          <p:nvPr/>
        </p:nvSpPr>
        <p:spPr>
          <a:xfrm>
            <a:off x="335124" y="5496417"/>
            <a:ext cx="6812895" cy="338554"/>
          </a:xfrm>
          <a:prstGeom prst="rect">
            <a:avLst/>
          </a:prstGeom>
          <a:noFill/>
        </p:spPr>
        <p:txBody>
          <a:bodyPr wrap="square">
            <a:spAutoFit/>
          </a:bodyPr>
          <a:lstStyle/>
          <a:p>
            <a:r>
              <a:rPr lang="en-GB" sz="1600" b="1" dirty="0">
                <a:solidFill>
                  <a:schemeClr val="bg2"/>
                </a:solidFill>
                <a:latin typeface="+mn-lt"/>
              </a:rPr>
              <a:t>Costs of energy delivered to grid with (£40/MWh) assumed for R.E. </a:t>
            </a:r>
          </a:p>
        </p:txBody>
      </p:sp>
      <p:sp>
        <p:nvSpPr>
          <p:cNvPr id="6" name="Content Placeholder 4">
            <a:extLst>
              <a:ext uri="{FF2B5EF4-FFF2-40B4-BE49-F238E27FC236}">
                <a16:creationId xmlns:a16="http://schemas.microsoft.com/office/drawing/2014/main" id="{07C713B2-9C18-B317-EE4F-1DE6BEDFCC78}"/>
              </a:ext>
            </a:extLst>
          </p:cNvPr>
          <p:cNvSpPr txBox="1">
            <a:spLocks/>
          </p:cNvSpPr>
          <p:nvPr/>
        </p:nvSpPr>
        <p:spPr bwMode="auto">
          <a:xfrm>
            <a:off x="7260896" y="1333861"/>
            <a:ext cx="4606926" cy="397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rgbClr val="800080"/>
              </a:buClr>
              <a:buSzPct val="90000"/>
              <a:buFont typeface="Wingdings" pitchFamily="2" charset="2"/>
              <a:buChar char="n"/>
              <a:defRPr kumimoji="1" sz="2800" b="1">
                <a:solidFill>
                  <a:schemeClr val="bg2"/>
                </a:solidFill>
                <a:latin typeface="Calibri" pitchFamily="34" charset="0"/>
                <a:ea typeface="+mn-ea"/>
                <a:cs typeface="+mn-cs"/>
              </a:defRPr>
            </a:lvl1pPr>
            <a:lvl2pPr marL="742950" indent="-285750" algn="l" rtl="0" eaLnBrk="1" fontAlgn="base" hangingPunct="1">
              <a:spcBef>
                <a:spcPct val="20000"/>
              </a:spcBef>
              <a:spcAft>
                <a:spcPct val="0"/>
              </a:spcAft>
              <a:buClr>
                <a:srgbClr val="800080"/>
              </a:buClr>
              <a:buFont typeface="Wingdings" pitchFamily="2" charset="2"/>
              <a:buChar char="l"/>
              <a:defRPr kumimoji="1" sz="2400" b="1">
                <a:solidFill>
                  <a:schemeClr val="bg2"/>
                </a:solidFill>
                <a:latin typeface="Calibri" pitchFamily="34" charset="0"/>
              </a:defRPr>
            </a:lvl2pPr>
            <a:lvl3pPr marL="1143000" indent="-228600" algn="l" rtl="0" eaLnBrk="1" fontAlgn="base" hangingPunct="1">
              <a:spcBef>
                <a:spcPct val="20000"/>
              </a:spcBef>
              <a:spcAft>
                <a:spcPct val="0"/>
              </a:spcAft>
              <a:buClr>
                <a:srgbClr val="800080"/>
              </a:buClr>
              <a:buFont typeface="Wingdings" pitchFamily="2" charset="2"/>
              <a:buChar char="w"/>
              <a:defRPr kumimoji="1" sz="2000" b="1">
                <a:solidFill>
                  <a:schemeClr val="bg2"/>
                </a:solidFill>
                <a:latin typeface="Calibri" pitchFamily="34" charset="0"/>
              </a:defRPr>
            </a:lvl3pPr>
            <a:lvl4pPr marL="1600200" indent="-228600" algn="l" rtl="0" eaLnBrk="1" fontAlgn="base" hangingPunct="1">
              <a:spcBef>
                <a:spcPct val="20000"/>
              </a:spcBef>
              <a:spcAft>
                <a:spcPct val="0"/>
              </a:spcAft>
              <a:buClr>
                <a:srgbClr val="FF9900"/>
              </a:buClr>
              <a:buFont typeface="Wingdings" pitchFamily="2" charset="2"/>
              <a:defRPr kumimoji="1" sz="2000" b="1">
                <a:solidFill>
                  <a:srgbClr val="017898"/>
                </a:solidFill>
                <a:latin typeface="+mn-lt"/>
              </a:defRPr>
            </a:lvl4pPr>
            <a:lvl5pPr marL="20574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5pPr>
            <a:lvl6pPr marL="25146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6pPr>
            <a:lvl7pPr marL="29718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7pPr>
            <a:lvl8pPr marL="34290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8pPr>
            <a:lvl9pPr marL="38862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9pPr>
          </a:lstStyle>
          <a:p>
            <a:pPr marL="0" indent="0">
              <a:spcBef>
                <a:spcPts val="1200"/>
              </a:spcBef>
              <a:buNone/>
            </a:pPr>
            <a:r>
              <a:rPr lang="en-GB" b="0" kern="0" dirty="0"/>
              <a:t>Treating gas-fired </a:t>
            </a:r>
            <a:r>
              <a:rPr lang="en-GB" b="0" kern="0" dirty="0" err="1"/>
              <a:t>gen</a:t>
            </a:r>
            <a:r>
              <a:rPr lang="en-GB" b="0" u="sng" kern="0" baseline="30000" dirty="0" err="1"/>
              <a:t>n</a:t>
            </a:r>
            <a:r>
              <a:rPr lang="en-GB" b="0" kern="0" dirty="0"/>
              <a:t>. as the source of last resort and attaching zero marginal cost to each MWh generated, illuminates the effects of including some gas-fired generation on overall system cost.</a:t>
            </a:r>
          </a:p>
        </p:txBody>
      </p:sp>
      <p:pic>
        <p:nvPicPr>
          <p:cNvPr id="7" name="Picture 6" descr="A graph of different colored lines&#10;&#10;AI-generated content may be incorrect.">
            <a:extLst>
              <a:ext uri="{FF2B5EF4-FFF2-40B4-BE49-F238E27FC236}">
                <a16:creationId xmlns:a16="http://schemas.microsoft.com/office/drawing/2014/main" id="{32B0CEDC-72A2-1F35-5B43-792BF5011976}"/>
              </a:ext>
            </a:extLst>
          </p:cNvPr>
          <p:cNvPicPr>
            <a:picLocks noChangeAspect="1"/>
          </p:cNvPicPr>
          <p:nvPr/>
        </p:nvPicPr>
        <p:blipFill>
          <a:blip r:embed="rId2"/>
          <a:stretch>
            <a:fillRect/>
          </a:stretch>
        </p:blipFill>
        <p:spPr>
          <a:xfrm>
            <a:off x="222249" y="1463725"/>
            <a:ext cx="6812894" cy="4072105"/>
          </a:xfrm>
          <a:prstGeom prst="rect">
            <a:avLst/>
          </a:prstGeom>
        </p:spPr>
      </p:pic>
      <p:sp>
        <p:nvSpPr>
          <p:cNvPr id="10" name="Content Placeholder 4">
            <a:extLst>
              <a:ext uri="{FF2B5EF4-FFF2-40B4-BE49-F238E27FC236}">
                <a16:creationId xmlns:a16="http://schemas.microsoft.com/office/drawing/2014/main" id="{80745584-937A-3DBB-4ED9-6A481CA86661}"/>
              </a:ext>
            </a:extLst>
          </p:cNvPr>
          <p:cNvSpPr txBox="1">
            <a:spLocks/>
          </p:cNvSpPr>
          <p:nvPr/>
        </p:nvSpPr>
        <p:spPr bwMode="auto">
          <a:xfrm>
            <a:off x="211667" y="5861304"/>
            <a:ext cx="11524922" cy="38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rgbClr val="800080"/>
              </a:buClr>
              <a:buSzPct val="90000"/>
              <a:buFont typeface="Wingdings" pitchFamily="2" charset="2"/>
              <a:buChar char="n"/>
              <a:defRPr kumimoji="1" sz="2800" b="1">
                <a:solidFill>
                  <a:schemeClr val="bg2"/>
                </a:solidFill>
                <a:latin typeface="Calibri" pitchFamily="34" charset="0"/>
                <a:ea typeface="+mn-ea"/>
                <a:cs typeface="+mn-cs"/>
              </a:defRPr>
            </a:lvl1pPr>
            <a:lvl2pPr marL="742950" indent="-285750" algn="l" rtl="0" eaLnBrk="1" fontAlgn="base" hangingPunct="1">
              <a:spcBef>
                <a:spcPct val="20000"/>
              </a:spcBef>
              <a:spcAft>
                <a:spcPct val="0"/>
              </a:spcAft>
              <a:buClr>
                <a:srgbClr val="800080"/>
              </a:buClr>
              <a:buFont typeface="Wingdings" pitchFamily="2" charset="2"/>
              <a:buChar char="l"/>
              <a:defRPr kumimoji="1" sz="2400" b="1">
                <a:solidFill>
                  <a:schemeClr val="bg2"/>
                </a:solidFill>
                <a:latin typeface="Calibri" pitchFamily="34" charset="0"/>
              </a:defRPr>
            </a:lvl2pPr>
            <a:lvl3pPr marL="1143000" indent="-228600" algn="l" rtl="0" eaLnBrk="1" fontAlgn="base" hangingPunct="1">
              <a:spcBef>
                <a:spcPct val="20000"/>
              </a:spcBef>
              <a:spcAft>
                <a:spcPct val="0"/>
              </a:spcAft>
              <a:buClr>
                <a:srgbClr val="800080"/>
              </a:buClr>
              <a:buFont typeface="Wingdings" pitchFamily="2" charset="2"/>
              <a:buChar char="w"/>
              <a:defRPr kumimoji="1" sz="2000" b="1">
                <a:solidFill>
                  <a:schemeClr val="bg2"/>
                </a:solidFill>
                <a:latin typeface="Calibri" pitchFamily="34" charset="0"/>
              </a:defRPr>
            </a:lvl3pPr>
            <a:lvl4pPr marL="1600200" indent="-228600" algn="l" rtl="0" eaLnBrk="1" fontAlgn="base" hangingPunct="1">
              <a:spcBef>
                <a:spcPct val="20000"/>
              </a:spcBef>
              <a:spcAft>
                <a:spcPct val="0"/>
              </a:spcAft>
              <a:buClr>
                <a:srgbClr val="FF9900"/>
              </a:buClr>
              <a:buFont typeface="Wingdings" pitchFamily="2" charset="2"/>
              <a:defRPr kumimoji="1" sz="2000" b="1">
                <a:solidFill>
                  <a:srgbClr val="017898"/>
                </a:solidFill>
                <a:latin typeface="+mn-lt"/>
              </a:defRPr>
            </a:lvl4pPr>
            <a:lvl5pPr marL="20574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5pPr>
            <a:lvl6pPr marL="25146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6pPr>
            <a:lvl7pPr marL="29718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7pPr>
            <a:lvl8pPr marL="34290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8pPr>
            <a:lvl9pPr marL="38862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9pPr>
          </a:lstStyle>
          <a:p>
            <a:pPr marL="0" indent="0">
              <a:spcBef>
                <a:spcPts val="1200"/>
              </a:spcBef>
              <a:buNone/>
            </a:pPr>
            <a:r>
              <a:rPr lang="en-GB" b="0" kern="0" dirty="0"/>
              <a:t>The penetration of gas-fired generation in a future cost-optimal GB energy system is &lt;2% (and we can get that from bio-gas!)</a:t>
            </a:r>
          </a:p>
        </p:txBody>
      </p:sp>
      <p:sp>
        <p:nvSpPr>
          <p:cNvPr id="9" name="TextBox 8">
            <a:extLst>
              <a:ext uri="{FF2B5EF4-FFF2-40B4-BE49-F238E27FC236}">
                <a16:creationId xmlns:a16="http://schemas.microsoft.com/office/drawing/2014/main" id="{9D72508E-DF91-6FF3-E47D-1DB86B159EB9}"/>
              </a:ext>
            </a:extLst>
          </p:cNvPr>
          <p:cNvSpPr txBox="1"/>
          <p:nvPr/>
        </p:nvSpPr>
        <p:spPr>
          <a:xfrm>
            <a:off x="11249025" y="6582638"/>
            <a:ext cx="942976" cy="307777"/>
          </a:xfrm>
          <a:prstGeom prst="rect">
            <a:avLst/>
          </a:prstGeom>
          <a:noFill/>
        </p:spPr>
        <p:txBody>
          <a:bodyPr wrap="square">
            <a:spAutoFit/>
          </a:bodyPr>
          <a:lstStyle/>
          <a:p>
            <a:r>
              <a:rPr lang="en-GB" sz="1400" dirty="0">
                <a:latin typeface="+mn-lt"/>
              </a:rPr>
              <a:t>Slide #</a:t>
            </a:r>
            <a:fld id="{3835BBD9-B307-4220-93F1-1211C2186B02}" type="slidenum">
              <a:rPr lang="en-GB" sz="1400" smtClean="0">
                <a:latin typeface="+mn-lt"/>
              </a:rPr>
              <a:t>14</a:t>
            </a:fld>
            <a:endParaRPr lang="en-GB" sz="1400" dirty="0">
              <a:latin typeface="+mn-lt"/>
            </a:endParaRPr>
          </a:p>
        </p:txBody>
      </p:sp>
    </p:spTree>
    <p:extLst>
      <p:ext uri="{BB962C8B-B14F-4D97-AF65-F5344CB8AC3E}">
        <p14:creationId xmlns:p14="http://schemas.microsoft.com/office/powerpoint/2010/main" val="4276473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AA471-5056-F8B3-2585-1B741291AFD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41B7E37-8751-9C61-C332-8F93C2D1FFA1}"/>
              </a:ext>
            </a:extLst>
          </p:cNvPr>
          <p:cNvSpPr>
            <a:spLocks noGrp="1"/>
          </p:cNvSpPr>
          <p:nvPr>
            <p:ph type="title"/>
          </p:nvPr>
        </p:nvSpPr>
        <p:spPr/>
        <p:txBody>
          <a:bodyPr/>
          <a:lstStyle/>
          <a:p>
            <a:r>
              <a:rPr lang="en-GB" dirty="0"/>
              <a:t>E: Gas-fired generation: #3</a:t>
            </a:r>
          </a:p>
        </p:txBody>
      </p:sp>
      <p:sp>
        <p:nvSpPr>
          <p:cNvPr id="4" name="Rectangle 3">
            <a:extLst>
              <a:ext uri="{FF2B5EF4-FFF2-40B4-BE49-F238E27FC236}">
                <a16:creationId xmlns:a16="http://schemas.microsoft.com/office/drawing/2014/main" id="{0A4B1563-2B92-AA8F-7A6F-9268EFD0F43B}"/>
              </a:ext>
            </a:extLst>
          </p:cNvPr>
          <p:cNvSpPr/>
          <p:nvPr/>
        </p:nvSpPr>
        <p:spPr bwMode="auto">
          <a:xfrm>
            <a:off x="10149840" y="5861304"/>
            <a:ext cx="2042160" cy="996696"/>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a:endParaRPr>
          </a:p>
        </p:txBody>
      </p:sp>
      <p:sp>
        <p:nvSpPr>
          <p:cNvPr id="13" name="Oval 12">
            <a:extLst>
              <a:ext uri="{FF2B5EF4-FFF2-40B4-BE49-F238E27FC236}">
                <a16:creationId xmlns:a16="http://schemas.microsoft.com/office/drawing/2014/main" id="{4E44F126-ABB0-4AB2-EBD1-D82E577033DE}"/>
              </a:ext>
            </a:extLst>
          </p:cNvPr>
          <p:cNvSpPr/>
          <p:nvPr/>
        </p:nvSpPr>
        <p:spPr bwMode="auto">
          <a:xfrm>
            <a:off x="2581042" y="2867238"/>
            <a:ext cx="217022" cy="214290"/>
          </a:xfrm>
          <a:prstGeom prst="ellipse">
            <a:avLst/>
          </a:prstGeom>
          <a:solidFill>
            <a:schemeClr val="bg1"/>
          </a:solidFill>
          <a:ln w="12700" cap="sq"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a:endParaRPr>
          </a:p>
        </p:txBody>
      </p:sp>
      <p:sp>
        <p:nvSpPr>
          <p:cNvPr id="8" name="Content Placeholder 4">
            <a:extLst>
              <a:ext uri="{FF2B5EF4-FFF2-40B4-BE49-F238E27FC236}">
                <a16:creationId xmlns:a16="http://schemas.microsoft.com/office/drawing/2014/main" id="{E1D667CD-71C9-18ED-DB5D-6A97625C743A}"/>
              </a:ext>
            </a:extLst>
          </p:cNvPr>
          <p:cNvSpPr txBox="1">
            <a:spLocks/>
          </p:cNvSpPr>
          <p:nvPr/>
        </p:nvSpPr>
        <p:spPr bwMode="auto">
          <a:xfrm>
            <a:off x="222249" y="1333861"/>
            <a:ext cx="11664951" cy="4343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rgbClr val="800080"/>
              </a:buClr>
              <a:buSzPct val="90000"/>
              <a:buFont typeface="Wingdings" pitchFamily="2" charset="2"/>
              <a:buChar char="n"/>
              <a:defRPr kumimoji="1" sz="2800" b="1">
                <a:solidFill>
                  <a:schemeClr val="bg2"/>
                </a:solidFill>
                <a:latin typeface="Calibri" pitchFamily="34" charset="0"/>
                <a:ea typeface="+mn-ea"/>
                <a:cs typeface="+mn-cs"/>
              </a:defRPr>
            </a:lvl1pPr>
            <a:lvl2pPr marL="742950" indent="-285750" algn="l" rtl="0" eaLnBrk="1" fontAlgn="base" hangingPunct="1">
              <a:spcBef>
                <a:spcPct val="20000"/>
              </a:spcBef>
              <a:spcAft>
                <a:spcPct val="0"/>
              </a:spcAft>
              <a:buClr>
                <a:srgbClr val="800080"/>
              </a:buClr>
              <a:buFont typeface="Wingdings" pitchFamily="2" charset="2"/>
              <a:buChar char="l"/>
              <a:defRPr kumimoji="1" sz="2400" b="1">
                <a:solidFill>
                  <a:schemeClr val="bg2"/>
                </a:solidFill>
                <a:latin typeface="Calibri" pitchFamily="34" charset="0"/>
              </a:defRPr>
            </a:lvl2pPr>
            <a:lvl3pPr marL="1143000" indent="-228600" algn="l" rtl="0" eaLnBrk="1" fontAlgn="base" hangingPunct="1">
              <a:spcBef>
                <a:spcPct val="20000"/>
              </a:spcBef>
              <a:spcAft>
                <a:spcPct val="0"/>
              </a:spcAft>
              <a:buClr>
                <a:srgbClr val="800080"/>
              </a:buClr>
              <a:buFont typeface="Wingdings" pitchFamily="2" charset="2"/>
              <a:buChar char="w"/>
              <a:defRPr kumimoji="1" sz="2000" b="1">
                <a:solidFill>
                  <a:schemeClr val="bg2"/>
                </a:solidFill>
                <a:latin typeface="Calibri" pitchFamily="34" charset="0"/>
              </a:defRPr>
            </a:lvl3pPr>
            <a:lvl4pPr marL="1600200" indent="-228600" algn="l" rtl="0" eaLnBrk="1" fontAlgn="base" hangingPunct="1">
              <a:spcBef>
                <a:spcPct val="20000"/>
              </a:spcBef>
              <a:spcAft>
                <a:spcPct val="0"/>
              </a:spcAft>
              <a:buClr>
                <a:srgbClr val="FF9900"/>
              </a:buClr>
              <a:buFont typeface="Wingdings" pitchFamily="2" charset="2"/>
              <a:defRPr kumimoji="1" sz="2000" b="1">
                <a:solidFill>
                  <a:srgbClr val="017898"/>
                </a:solidFill>
                <a:latin typeface="+mn-lt"/>
              </a:defRPr>
            </a:lvl4pPr>
            <a:lvl5pPr marL="20574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5pPr>
            <a:lvl6pPr marL="25146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6pPr>
            <a:lvl7pPr marL="29718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7pPr>
            <a:lvl8pPr marL="34290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8pPr>
            <a:lvl9pPr marL="38862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9pPr>
          </a:lstStyle>
          <a:p>
            <a:pPr marL="0" indent="0">
              <a:spcBef>
                <a:spcPts val="1200"/>
              </a:spcBef>
              <a:buNone/>
            </a:pPr>
            <a:r>
              <a:rPr lang="en-GB" b="0" kern="0" dirty="0"/>
              <a:t>Presuming that we will draw significant fractions of electricity from gas-fired generation has profound effects on what would be the optimum ES capacities. </a:t>
            </a:r>
          </a:p>
        </p:txBody>
      </p:sp>
      <p:sp>
        <p:nvSpPr>
          <p:cNvPr id="5" name="TextBox 4">
            <a:extLst>
              <a:ext uri="{FF2B5EF4-FFF2-40B4-BE49-F238E27FC236}">
                <a16:creationId xmlns:a16="http://schemas.microsoft.com/office/drawing/2014/main" id="{FFA3DAAC-00BE-9E81-40B5-CDED1063CC85}"/>
              </a:ext>
            </a:extLst>
          </p:cNvPr>
          <p:cNvSpPr txBox="1"/>
          <p:nvPr/>
        </p:nvSpPr>
        <p:spPr>
          <a:xfrm>
            <a:off x="1084271" y="6330253"/>
            <a:ext cx="9761695" cy="338554"/>
          </a:xfrm>
          <a:prstGeom prst="rect">
            <a:avLst/>
          </a:prstGeom>
          <a:noFill/>
        </p:spPr>
        <p:txBody>
          <a:bodyPr wrap="square">
            <a:spAutoFit/>
          </a:bodyPr>
          <a:lstStyle/>
          <a:p>
            <a:r>
              <a:rPr lang="en-GB" sz="1600" b="1" dirty="0">
                <a:solidFill>
                  <a:schemeClr val="bg2"/>
                </a:solidFill>
                <a:latin typeface="+mn-lt"/>
              </a:rPr>
              <a:t>The main effect of increasing gas generation is to reduce requirements for Hydrogen (LDES).</a:t>
            </a:r>
          </a:p>
        </p:txBody>
      </p:sp>
      <p:pic>
        <p:nvPicPr>
          <p:cNvPr id="6" name="Picture 5">
            <a:extLst>
              <a:ext uri="{FF2B5EF4-FFF2-40B4-BE49-F238E27FC236}">
                <a16:creationId xmlns:a16="http://schemas.microsoft.com/office/drawing/2014/main" id="{06C61557-4337-23EE-1CCA-6828E6D9BD1D}"/>
              </a:ext>
            </a:extLst>
          </p:cNvPr>
          <p:cNvPicPr>
            <a:picLocks noChangeAspect="1"/>
          </p:cNvPicPr>
          <p:nvPr/>
        </p:nvPicPr>
        <p:blipFill>
          <a:blip r:embed="rId2"/>
          <a:stretch>
            <a:fillRect/>
          </a:stretch>
        </p:blipFill>
        <p:spPr>
          <a:xfrm>
            <a:off x="754774" y="2416850"/>
            <a:ext cx="4658375" cy="3858163"/>
          </a:xfrm>
          <a:prstGeom prst="rect">
            <a:avLst/>
          </a:prstGeom>
        </p:spPr>
      </p:pic>
      <p:pic>
        <p:nvPicPr>
          <p:cNvPr id="10" name="Picture 9">
            <a:extLst>
              <a:ext uri="{FF2B5EF4-FFF2-40B4-BE49-F238E27FC236}">
                <a16:creationId xmlns:a16="http://schemas.microsoft.com/office/drawing/2014/main" id="{885990E4-D154-BB28-6A8B-243945FD9C54}"/>
              </a:ext>
            </a:extLst>
          </p:cNvPr>
          <p:cNvPicPr>
            <a:picLocks noChangeAspect="1"/>
          </p:cNvPicPr>
          <p:nvPr/>
        </p:nvPicPr>
        <p:blipFill>
          <a:blip r:embed="rId3"/>
          <a:stretch>
            <a:fillRect/>
          </a:stretch>
        </p:blipFill>
        <p:spPr>
          <a:xfrm>
            <a:off x="6235223" y="2373964"/>
            <a:ext cx="4610743" cy="3848637"/>
          </a:xfrm>
          <a:prstGeom prst="rect">
            <a:avLst/>
          </a:prstGeom>
        </p:spPr>
      </p:pic>
      <p:sp>
        <p:nvSpPr>
          <p:cNvPr id="11" name="Freeform: Shape 10">
            <a:extLst>
              <a:ext uri="{FF2B5EF4-FFF2-40B4-BE49-F238E27FC236}">
                <a16:creationId xmlns:a16="http://schemas.microsoft.com/office/drawing/2014/main" id="{CBEB76B1-EE7D-AA27-909D-596174BD761E}"/>
              </a:ext>
            </a:extLst>
          </p:cNvPr>
          <p:cNvSpPr/>
          <p:nvPr/>
        </p:nvSpPr>
        <p:spPr bwMode="auto">
          <a:xfrm>
            <a:off x="6592824" y="2770632"/>
            <a:ext cx="4142232" cy="1675301"/>
          </a:xfrm>
          <a:custGeom>
            <a:avLst/>
            <a:gdLst>
              <a:gd name="csX0" fmla="*/ 0 w 4142232"/>
              <a:gd name="csY0" fmla="*/ 0 h 1675301"/>
              <a:gd name="csX1" fmla="*/ 320040 w 4142232"/>
              <a:gd name="csY1" fmla="*/ 237744 h 1675301"/>
              <a:gd name="csX2" fmla="*/ 658368 w 4142232"/>
              <a:gd name="csY2" fmla="*/ 1097280 h 1675301"/>
              <a:gd name="csX3" fmla="*/ 1783080 w 4142232"/>
              <a:gd name="csY3" fmla="*/ 1444752 h 1675301"/>
              <a:gd name="csX4" fmla="*/ 3182112 w 4142232"/>
              <a:gd name="csY4" fmla="*/ 1655064 h 1675301"/>
              <a:gd name="csX5" fmla="*/ 4142232 w 4142232"/>
              <a:gd name="csY5" fmla="*/ 1655064 h 1675301"/>
            </a:gdLst>
            <a:ahLst/>
            <a:cxnLst>
              <a:cxn ang="0">
                <a:pos x="csX0" y="csY0"/>
              </a:cxn>
              <a:cxn ang="0">
                <a:pos x="csX1" y="csY1"/>
              </a:cxn>
              <a:cxn ang="0">
                <a:pos x="csX2" y="csY2"/>
              </a:cxn>
              <a:cxn ang="0">
                <a:pos x="csX3" y="csY3"/>
              </a:cxn>
              <a:cxn ang="0">
                <a:pos x="csX4" y="csY4"/>
              </a:cxn>
              <a:cxn ang="0">
                <a:pos x="csX5" y="csY5"/>
              </a:cxn>
            </a:cxnLst>
            <a:rect l="l" t="t" r="r" b="b"/>
            <a:pathLst>
              <a:path w="4142232" h="1675301">
                <a:moveTo>
                  <a:pt x="0" y="0"/>
                </a:moveTo>
                <a:cubicBezTo>
                  <a:pt x="105156" y="27432"/>
                  <a:pt x="210312" y="54864"/>
                  <a:pt x="320040" y="237744"/>
                </a:cubicBezTo>
                <a:cubicBezTo>
                  <a:pt x="429768" y="420624"/>
                  <a:pt x="414528" y="896112"/>
                  <a:pt x="658368" y="1097280"/>
                </a:cubicBezTo>
                <a:cubicBezTo>
                  <a:pt x="902208" y="1298448"/>
                  <a:pt x="1362456" y="1351788"/>
                  <a:pt x="1783080" y="1444752"/>
                </a:cubicBezTo>
                <a:cubicBezTo>
                  <a:pt x="2203704" y="1537716"/>
                  <a:pt x="2788920" y="1620012"/>
                  <a:pt x="3182112" y="1655064"/>
                </a:cubicBezTo>
                <a:cubicBezTo>
                  <a:pt x="3575304" y="1690116"/>
                  <a:pt x="3858768" y="1672590"/>
                  <a:pt x="4142232" y="1655064"/>
                </a:cubicBezTo>
              </a:path>
            </a:pathLst>
          </a:custGeom>
          <a:noFill/>
          <a:ln w="28575" cap="sq"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a:endParaRPr>
          </a:p>
        </p:txBody>
      </p:sp>
      <p:sp>
        <p:nvSpPr>
          <p:cNvPr id="12" name="TextBox 11">
            <a:extLst>
              <a:ext uri="{FF2B5EF4-FFF2-40B4-BE49-F238E27FC236}">
                <a16:creationId xmlns:a16="http://schemas.microsoft.com/office/drawing/2014/main" id="{AFCE2571-ECF9-316B-880C-A2B7DFFEE985}"/>
              </a:ext>
            </a:extLst>
          </p:cNvPr>
          <p:cNvSpPr txBox="1"/>
          <p:nvPr/>
        </p:nvSpPr>
        <p:spPr>
          <a:xfrm>
            <a:off x="11249025" y="6582638"/>
            <a:ext cx="942976" cy="307777"/>
          </a:xfrm>
          <a:prstGeom prst="rect">
            <a:avLst/>
          </a:prstGeom>
          <a:noFill/>
        </p:spPr>
        <p:txBody>
          <a:bodyPr wrap="square">
            <a:spAutoFit/>
          </a:bodyPr>
          <a:lstStyle/>
          <a:p>
            <a:r>
              <a:rPr lang="en-GB" sz="1400" dirty="0">
                <a:latin typeface="+mn-lt"/>
              </a:rPr>
              <a:t>Slide #</a:t>
            </a:r>
            <a:fld id="{3835BBD9-B307-4220-93F1-1211C2186B02}" type="slidenum">
              <a:rPr lang="en-GB" sz="1400" smtClean="0">
                <a:latin typeface="+mn-lt"/>
              </a:rPr>
              <a:t>15</a:t>
            </a:fld>
            <a:endParaRPr lang="en-GB" sz="1400" dirty="0">
              <a:latin typeface="+mn-lt"/>
            </a:endParaRPr>
          </a:p>
        </p:txBody>
      </p:sp>
    </p:spTree>
    <p:extLst>
      <p:ext uri="{BB962C8B-B14F-4D97-AF65-F5344CB8AC3E}">
        <p14:creationId xmlns:p14="http://schemas.microsoft.com/office/powerpoint/2010/main" val="402219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CF7DB-6FB6-ECF8-51E0-DCF872CA80BC}"/>
            </a:ext>
          </a:extLst>
        </p:cNvPr>
        <p:cNvGrpSpPr/>
        <p:nvPr/>
      </p:nvGrpSpPr>
      <p:grpSpPr>
        <a:xfrm>
          <a:off x="0" y="0"/>
          <a:ext cx="0" cy="0"/>
          <a:chOff x="0" y="0"/>
          <a:chExt cx="0" cy="0"/>
        </a:xfrm>
      </p:grpSpPr>
      <p:pic>
        <p:nvPicPr>
          <p:cNvPr id="1028" name="Picture 4">
            <a:extLst>
              <a:ext uri="{FF2B5EF4-FFF2-40B4-BE49-F238E27FC236}">
                <a16:creationId xmlns:a16="http://schemas.microsoft.com/office/drawing/2014/main" id="{BE4CC66F-0A09-12CB-7951-597A03CABED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56856" y="1398944"/>
            <a:ext cx="5876482" cy="467258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1595F08F-F89F-9681-3A5C-03B8D4F553AD}"/>
              </a:ext>
            </a:extLst>
          </p:cNvPr>
          <p:cNvSpPr>
            <a:spLocks noGrp="1"/>
          </p:cNvSpPr>
          <p:nvPr>
            <p:ph type="title"/>
          </p:nvPr>
        </p:nvSpPr>
        <p:spPr/>
        <p:txBody>
          <a:bodyPr/>
          <a:lstStyle/>
          <a:p>
            <a:r>
              <a:rPr lang="en-GB" dirty="0"/>
              <a:t>F: Nuclear-powered “baseload”  #1</a:t>
            </a:r>
          </a:p>
        </p:txBody>
      </p:sp>
      <p:sp>
        <p:nvSpPr>
          <p:cNvPr id="4" name="Rectangle 3">
            <a:extLst>
              <a:ext uri="{FF2B5EF4-FFF2-40B4-BE49-F238E27FC236}">
                <a16:creationId xmlns:a16="http://schemas.microsoft.com/office/drawing/2014/main" id="{2121081E-D4E4-91BE-8A2F-730C9BD178A4}"/>
              </a:ext>
            </a:extLst>
          </p:cNvPr>
          <p:cNvSpPr/>
          <p:nvPr/>
        </p:nvSpPr>
        <p:spPr bwMode="auto">
          <a:xfrm>
            <a:off x="10058400" y="5852160"/>
            <a:ext cx="2133600" cy="100584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a:endParaRPr>
          </a:p>
        </p:txBody>
      </p:sp>
      <p:sp>
        <p:nvSpPr>
          <p:cNvPr id="13" name="Oval 12">
            <a:extLst>
              <a:ext uri="{FF2B5EF4-FFF2-40B4-BE49-F238E27FC236}">
                <a16:creationId xmlns:a16="http://schemas.microsoft.com/office/drawing/2014/main" id="{CDE5F673-4774-8067-022A-EA152CB7E907}"/>
              </a:ext>
            </a:extLst>
          </p:cNvPr>
          <p:cNvSpPr/>
          <p:nvPr/>
        </p:nvSpPr>
        <p:spPr bwMode="auto">
          <a:xfrm>
            <a:off x="2581042" y="2867238"/>
            <a:ext cx="217022" cy="214290"/>
          </a:xfrm>
          <a:prstGeom prst="ellipse">
            <a:avLst/>
          </a:prstGeom>
          <a:solidFill>
            <a:schemeClr val="bg1"/>
          </a:solidFill>
          <a:ln w="12700" cap="sq"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a:endParaRPr>
          </a:p>
        </p:txBody>
      </p:sp>
      <p:sp>
        <p:nvSpPr>
          <p:cNvPr id="8" name="Content Placeholder 4">
            <a:extLst>
              <a:ext uri="{FF2B5EF4-FFF2-40B4-BE49-F238E27FC236}">
                <a16:creationId xmlns:a16="http://schemas.microsoft.com/office/drawing/2014/main" id="{BE372D43-F7BA-027E-AB91-C0AA0252022A}"/>
              </a:ext>
            </a:extLst>
          </p:cNvPr>
          <p:cNvSpPr txBox="1">
            <a:spLocks/>
          </p:cNvSpPr>
          <p:nvPr/>
        </p:nvSpPr>
        <p:spPr bwMode="auto">
          <a:xfrm>
            <a:off x="222250" y="1463039"/>
            <a:ext cx="5462630" cy="5378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rgbClr val="800080"/>
              </a:buClr>
              <a:buSzPct val="90000"/>
              <a:buFont typeface="Wingdings" pitchFamily="2" charset="2"/>
              <a:buChar char="n"/>
              <a:defRPr kumimoji="1" sz="2800" b="1">
                <a:solidFill>
                  <a:schemeClr val="bg2"/>
                </a:solidFill>
                <a:latin typeface="Calibri" pitchFamily="34" charset="0"/>
                <a:ea typeface="+mn-ea"/>
                <a:cs typeface="+mn-cs"/>
              </a:defRPr>
            </a:lvl1pPr>
            <a:lvl2pPr marL="742950" indent="-285750" algn="l" rtl="0" eaLnBrk="1" fontAlgn="base" hangingPunct="1">
              <a:spcBef>
                <a:spcPct val="20000"/>
              </a:spcBef>
              <a:spcAft>
                <a:spcPct val="0"/>
              </a:spcAft>
              <a:buClr>
                <a:srgbClr val="800080"/>
              </a:buClr>
              <a:buFont typeface="Wingdings" pitchFamily="2" charset="2"/>
              <a:buChar char="l"/>
              <a:defRPr kumimoji="1" sz="2400" b="1">
                <a:solidFill>
                  <a:schemeClr val="bg2"/>
                </a:solidFill>
                <a:latin typeface="Calibri" pitchFamily="34" charset="0"/>
              </a:defRPr>
            </a:lvl2pPr>
            <a:lvl3pPr marL="1143000" indent="-228600" algn="l" rtl="0" eaLnBrk="1" fontAlgn="base" hangingPunct="1">
              <a:spcBef>
                <a:spcPct val="20000"/>
              </a:spcBef>
              <a:spcAft>
                <a:spcPct val="0"/>
              </a:spcAft>
              <a:buClr>
                <a:srgbClr val="800080"/>
              </a:buClr>
              <a:buFont typeface="Wingdings" pitchFamily="2" charset="2"/>
              <a:buChar char="w"/>
              <a:defRPr kumimoji="1" sz="2000" b="1">
                <a:solidFill>
                  <a:schemeClr val="bg2"/>
                </a:solidFill>
                <a:latin typeface="Calibri" pitchFamily="34" charset="0"/>
              </a:defRPr>
            </a:lvl3pPr>
            <a:lvl4pPr marL="1600200" indent="-228600" algn="l" rtl="0" eaLnBrk="1" fontAlgn="base" hangingPunct="1">
              <a:spcBef>
                <a:spcPct val="20000"/>
              </a:spcBef>
              <a:spcAft>
                <a:spcPct val="0"/>
              </a:spcAft>
              <a:buClr>
                <a:srgbClr val="FF9900"/>
              </a:buClr>
              <a:buFont typeface="Wingdings" pitchFamily="2" charset="2"/>
              <a:defRPr kumimoji="1" sz="2000" b="1">
                <a:solidFill>
                  <a:srgbClr val="017898"/>
                </a:solidFill>
                <a:latin typeface="+mn-lt"/>
              </a:defRPr>
            </a:lvl4pPr>
            <a:lvl5pPr marL="20574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5pPr>
            <a:lvl6pPr marL="25146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6pPr>
            <a:lvl7pPr marL="29718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7pPr>
            <a:lvl8pPr marL="34290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8pPr>
            <a:lvl9pPr marL="38862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9pPr>
          </a:lstStyle>
          <a:p>
            <a:pPr marL="0" indent="0">
              <a:spcBef>
                <a:spcPts val="1200"/>
              </a:spcBef>
              <a:buNone/>
            </a:pPr>
            <a:r>
              <a:rPr lang="en-GB" b="0" kern="0" dirty="0"/>
              <a:t>Nuclear power has high capital cost and very low marginal cost per MWh produced. </a:t>
            </a:r>
          </a:p>
          <a:p>
            <a:pPr marL="0" indent="0">
              <a:spcBef>
                <a:spcPts val="1200"/>
              </a:spcBef>
              <a:buNone/>
            </a:pPr>
            <a:r>
              <a:rPr lang="en-GB" b="0" kern="0" dirty="0"/>
              <a:t>Commercial viability depends on operating most of the time. Subtracting constant-power nuclear from a demand profile makes residual demand proportionately </a:t>
            </a:r>
            <a:r>
              <a:rPr lang="en-GB" b="0" u="sng" kern="0" dirty="0"/>
              <a:t>more variable</a:t>
            </a:r>
            <a:r>
              <a:rPr lang="en-GB" b="0" kern="0" dirty="0"/>
              <a:t>.  </a:t>
            </a:r>
          </a:p>
        </p:txBody>
      </p:sp>
      <p:sp>
        <p:nvSpPr>
          <p:cNvPr id="2" name="Rectangle: Rounded Corners 1">
            <a:extLst>
              <a:ext uri="{FF2B5EF4-FFF2-40B4-BE49-F238E27FC236}">
                <a16:creationId xmlns:a16="http://schemas.microsoft.com/office/drawing/2014/main" id="{6690C281-48C9-D426-355E-4CBBBF9DD475}"/>
              </a:ext>
            </a:extLst>
          </p:cNvPr>
          <p:cNvSpPr/>
          <p:nvPr/>
        </p:nvSpPr>
        <p:spPr bwMode="auto">
          <a:xfrm>
            <a:off x="5534807" y="1281323"/>
            <a:ext cx="4822657" cy="271818"/>
          </a:xfrm>
          <a:prstGeom prst="roundRect">
            <a:avLst/>
          </a:prstGeom>
          <a:solidFill>
            <a:schemeClr val="bg1"/>
          </a:solidFill>
          <a:ln w="12700" cap="sq"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a:endParaRPr>
          </a:p>
        </p:txBody>
      </p:sp>
      <p:sp>
        <p:nvSpPr>
          <p:cNvPr id="5" name="TextBox 4">
            <a:extLst>
              <a:ext uri="{FF2B5EF4-FFF2-40B4-BE49-F238E27FC236}">
                <a16:creationId xmlns:a16="http://schemas.microsoft.com/office/drawing/2014/main" id="{8314A2AB-F044-DD88-0D9C-5F310598CF46}"/>
              </a:ext>
            </a:extLst>
          </p:cNvPr>
          <p:cNvSpPr txBox="1"/>
          <p:nvPr/>
        </p:nvSpPr>
        <p:spPr>
          <a:xfrm>
            <a:off x="5827354" y="5991438"/>
            <a:ext cx="6842017" cy="338554"/>
          </a:xfrm>
          <a:prstGeom prst="rect">
            <a:avLst/>
          </a:prstGeom>
          <a:noFill/>
        </p:spPr>
        <p:txBody>
          <a:bodyPr wrap="square">
            <a:spAutoFit/>
          </a:bodyPr>
          <a:lstStyle/>
          <a:p>
            <a:r>
              <a:rPr lang="en-GB" sz="1600" b="1" dirty="0">
                <a:solidFill>
                  <a:schemeClr val="bg2"/>
                </a:solidFill>
                <a:latin typeface="+mn-lt"/>
              </a:rPr>
              <a:t>Demand becomes more variable if you subtract a constant value</a:t>
            </a:r>
          </a:p>
        </p:txBody>
      </p:sp>
      <p:cxnSp>
        <p:nvCxnSpPr>
          <p:cNvPr id="9" name="Straight Arrow Connector 8">
            <a:extLst>
              <a:ext uri="{FF2B5EF4-FFF2-40B4-BE49-F238E27FC236}">
                <a16:creationId xmlns:a16="http://schemas.microsoft.com/office/drawing/2014/main" id="{FB2CD719-D44B-EF8B-FC12-3747FB1DBE6F}"/>
              </a:ext>
            </a:extLst>
          </p:cNvPr>
          <p:cNvCxnSpPr/>
          <p:nvPr/>
        </p:nvCxnSpPr>
        <p:spPr bwMode="auto">
          <a:xfrm>
            <a:off x="6074664" y="5327904"/>
            <a:ext cx="4062984" cy="0"/>
          </a:xfrm>
          <a:prstGeom prst="straightConnector1">
            <a:avLst/>
          </a:prstGeom>
          <a:solidFill>
            <a:schemeClr val="accent1"/>
          </a:solidFill>
          <a:ln w="19050" cap="sq" cmpd="sng" algn="ctr">
            <a:solidFill>
              <a:srgbClr val="FF0000"/>
            </a:solidFill>
            <a:prstDash val="dash"/>
            <a:round/>
            <a:headEnd type="none" w="med" len="med"/>
            <a:tailEnd type="none" w="med" len="med"/>
          </a:ln>
          <a:effectLst/>
        </p:spPr>
      </p:cxnSp>
      <p:grpSp>
        <p:nvGrpSpPr>
          <p:cNvPr id="20" name="Group 19">
            <a:extLst>
              <a:ext uri="{FF2B5EF4-FFF2-40B4-BE49-F238E27FC236}">
                <a16:creationId xmlns:a16="http://schemas.microsoft.com/office/drawing/2014/main" id="{D86AB1C3-F9B6-8CF2-27AE-A283A7C74590}"/>
              </a:ext>
            </a:extLst>
          </p:cNvPr>
          <p:cNvGrpSpPr/>
          <p:nvPr/>
        </p:nvGrpSpPr>
        <p:grpSpPr>
          <a:xfrm>
            <a:off x="6349099" y="1980939"/>
            <a:ext cx="3580714" cy="2201430"/>
            <a:chOff x="6349099" y="1980939"/>
            <a:chExt cx="3580714" cy="2201430"/>
          </a:xfrm>
          <a:pattFill prst="wdUpDiag">
            <a:fgClr>
              <a:schemeClr val="accent1">
                <a:lumMod val="50000"/>
              </a:schemeClr>
            </a:fgClr>
            <a:bgClr>
              <a:schemeClr val="bg1"/>
            </a:bgClr>
          </a:pattFill>
        </p:grpSpPr>
        <p:sp>
          <p:nvSpPr>
            <p:cNvPr id="11" name="Freeform: Shape 10">
              <a:extLst>
                <a:ext uri="{FF2B5EF4-FFF2-40B4-BE49-F238E27FC236}">
                  <a16:creationId xmlns:a16="http://schemas.microsoft.com/office/drawing/2014/main" id="{026B4817-0969-F6CC-6EE3-9CCBEF3B95DA}"/>
                </a:ext>
              </a:extLst>
            </p:cNvPr>
            <p:cNvSpPr/>
            <p:nvPr/>
          </p:nvSpPr>
          <p:spPr bwMode="auto">
            <a:xfrm flipV="1">
              <a:off x="6349099" y="3367982"/>
              <a:ext cx="209550" cy="814387"/>
            </a:xfrm>
            <a:custGeom>
              <a:avLst/>
              <a:gdLst>
                <a:gd name="csX0" fmla="*/ 0 w 233363"/>
                <a:gd name="csY0" fmla="*/ 11907 h 359569"/>
                <a:gd name="csX1" fmla="*/ 66675 w 233363"/>
                <a:gd name="csY1" fmla="*/ 154782 h 359569"/>
                <a:gd name="csX2" fmla="*/ 109538 w 233363"/>
                <a:gd name="csY2" fmla="*/ 285750 h 359569"/>
                <a:gd name="csX3" fmla="*/ 119063 w 233363"/>
                <a:gd name="csY3" fmla="*/ 338138 h 359569"/>
                <a:gd name="csX4" fmla="*/ 140494 w 233363"/>
                <a:gd name="csY4" fmla="*/ 359569 h 359569"/>
                <a:gd name="csX5" fmla="*/ 173831 w 233363"/>
                <a:gd name="csY5" fmla="*/ 261938 h 359569"/>
                <a:gd name="csX6" fmla="*/ 209550 w 233363"/>
                <a:gd name="csY6" fmla="*/ 119063 h 359569"/>
                <a:gd name="csX7" fmla="*/ 233363 w 233363"/>
                <a:gd name="csY7" fmla="*/ 0 h 359569"/>
                <a:gd name="csX8" fmla="*/ 0 w 233363"/>
                <a:gd name="csY8" fmla="*/ 11907 h 359569"/>
                <a:gd name="csX0" fmla="*/ 0 w 233363"/>
                <a:gd name="csY0" fmla="*/ 11907 h 359569"/>
                <a:gd name="csX1" fmla="*/ 66675 w 233363"/>
                <a:gd name="csY1" fmla="*/ 154782 h 359569"/>
                <a:gd name="csX2" fmla="*/ 109538 w 233363"/>
                <a:gd name="csY2" fmla="*/ 285750 h 359569"/>
                <a:gd name="csX3" fmla="*/ 119063 w 233363"/>
                <a:gd name="csY3" fmla="*/ 338138 h 359569"/>
                <a:gd name="csX4" fmla="*/ 140494 w 233363"/>
                <a:gd name="csY4" fmla="*/ 359569 h 359569"/>
                <a:gd name="csX5" fmla="*/ 173831 w 233363"/>
                <a:gd name="csY5" fmla="*/ 261938 h 359569"/>
                <a:gd name="csX6" fmla="*/ 219075 w 233363"/>
                <a:gd name="csY6" fmla="*/ 121444 h 359569"/>
                <a:gd name="csX7" fmla="*/ 233363 w 233363"/>
                <a:gd name="csY7" fmla="*/ 0 h 359569"/>
                <a:gd name="csX8" fmla="*/ 0 w 233363"/>
                <a:gd name="csY8" fmla="*/ 11907 h 359569"/>
                <a:gd name="csX0" fmla="*/ 0 w 233363"/>
                <a:gd name="csY0" fmla="*/ 11907 h 359569"/>
                <a:gd name="csX1" fmla="*/ 66675 w 233363"/>
                <a:gd name="csY1" fmla="*/ 154782 h 359569"/>
                <a:gd name="csX2" fmla="*/ 109538 w 233363"/>
                <a:gd name="csY2" fmla="*/ 285750 h 359569"/>
                <a:gd name="csX3" fmla="*/ 119063 w 233363"/>
                <a:gd name="csY3" fmla="*/ 338138 h 359569"/>
                <a:gd name="csX4" fmla="*/ 140494 w 233363"/>
                <a:gd name="csY4" fmla="*/ 359569 h 359569"/>
                <a:gd name="csX5" fmla="*/ 185737 w 233363"/>
                <a:gd name="csY5" fmla="*/ 269082 h 359569"/>
                <a:gd name="csX6" fmla="*/ 219075 w 233363"/>
                <a:gd name="csY6" fmla="*/ 121444 h 359569"/>
                <a:gd name="csX7" fmla="*/ 233363 w 233363"/>
                <a:gd name="csY7" fmla="*/ 0 h 359569"/>
                <a:gd name="csX8" fmla="*/ 0 w 233363"/>
                <a:gd name="csY8" fmla="*/ 11907 h 359569"/>
                <a:gd name="csX0" fmla="*/ 0 w 233363"/>
                <a:gd name="csY0" fmla="*/ 11907 h 359569"/>
                <a:gd name="csX1" fmla="*/ 66675 w 233363"/>
                <a:gd name="csY1" fmla="*/ 154782 h 359569"/>
                <a:gd name="csX2" fmla="*/ 100013 w 233363"/>
                <a:gd name="csY2" fmla="*/ 285750 h 359569"/>
                <a:gd name="csX3" fmla="*/ 119063 w 233363"/>
                <a:gd name="csY3" fmla="*/ 338138 h 359569"/>
                <a:gd name="csX4" fmla="*/ 140494 w 233363"/>
                <a:gd name="csY4" fmla="*/ 359569 h 359569"/>
                <a:gd name="csX5" fmla="*/ 185737 w 233363"/>
                <a:gd name="csY5" fmla="*/ 269082 h 359569"/>
                <a:gd name="csX6" fmla="*/ 219075 w 233363"/>
                <a:gd name="csY6" fmla="*/ 121444 h 359569"/>
                <a:gd name="csX7" fmla="*/ 233363 w 233363"/>
                <a:gd name="csY7" fmla="*/ 0 h 359569"/>
                <a:gd name="csX8" fmla="*/ 0 w 233363"/>
                <a:gd name="csY8" fmla="*/ 11907 h 359569"/>
                <a:gd name="csX0" fmla="*/ 0 w 233363"/>
                <a:gd name="csY0" fmla="*/ 11907 h 359569"/>
                <a:gd name="csX1" fmla="*/ 54768 w 233363"/>
                <a:gd name="csY1" fmla="*/ 157163 h 359569"/>
                <a:gd name="csX2" fmla="*/ 100013 w 233363"/>
                <a:gd name="csY2" fmla="*/ 285750 h 359569"/>
                <a:gd name="csX3" fmla="*/ 119063 w 233363"/>
                <a:gd name="csY3" fmla="*/ 338138 h 359569"/>
                <a:gd name="csX4" fmla="*/ 140494 w 233363"/>
                <a:gd name="csY4" fmla="*/ 359569 h 359569"/>
                <a:gd name="csX5" fmla="*/ 185737 w 233363"/>
                <a:gd name="csY5" fmla="*/ 269082 h 359569"/>
                <a:gd name="csX6" fmla="*/ 219075 w 233363"/>
                <a:gd name="csY6" fmla="*/ 121444 h 359569"/>
                <a:gd name="csX7" fmla="*/ 233363 w 233363"/>
                <a:gd name="csY7" fmla="*/ 0 h 359569"/>
                <a:gd name="csX8" fmla="*/ 0 w 233363"/>
                <a:gd name="csY8" fmla="*/ 11907 h 359569"/>
                <a:gd name="csX0" fmla="*/ 0 w 235744"/>
                <a:gd name="csY0" fmla="*/ 1 h 359569"/>
                <a:gd name="csX1" fmla="*/ 57149 w 235744"/>
                <a:gd name="csY1" fmla="*/ 157163 h 359569"/>
                <a:gd name="csX2" fmla="*/ 102394 w 235744"/>
                <a:gd name="csY2" fmla="*/ 285750 h 359569"/>
                <a:gd name="csX3" fmla="*/ 121444 w 235744"/>
                <a:gd name="csY3" fmla="*/ 338138 h 359569"/>
                <a:gd name="csX4" fmla="*/ 142875 w 235744"/>
                <a:gd name="csY4" fmla="*/ 359569 h 359569"/>
                <a:gd name="csX5" fmla="*/ 188118 w 235744"/>
                <a:gd name="csY5" fmla="*/ 269082 h 359569"/>
                <a:gd name="csX6" fmla="*/ 221456 w 235744"/>
                <a:gd name="csY6" fmla="*/ 121444 h 359569"/>
                <a:gd name="csX7" fmla="*/ 235744 w 235744"/>
                <a:gd name="csY7" fmla="*/ 0 h 359569"/>
                <a:gd name="csX8" fmla="*/ 0 w 235744"/>
                <a:gd name="csY8" fmla="*/ 1 h 359569"/>
                <a:gd name="csX0" fmla="*/ 0 w 235744"/>
                <a:gd name="csY0" fmla="*/ 1 h 812007"/>
                <a:gd name="csX1" fmla="*/ 57149 w 235744"/>
                <a:gd name="csY1" fmla="*/ 157163 h 812007"/>
                <a:gd name="csX2" fmla="*/ 102394 w 235744"/>
                <a:gd name="csY2" fmla="*/ 285750 h 812007"/>
                <a:gd name="csX3" fmla="*/ 121444 w 235744"/>
                <a:gd name="csY3" fmla="*/ 338138 h 812007"/>
                <a:gd name="csX4" fmla="*/ 107157 w 235744"/>
                <a:gd name="csY4" fmla="*/ 812007 h 812007"/>
                <a:gd name="csX5" fmla="*/ 188118 w 235744"/>
                <a:gd name="csY5" fmla="*/ 269082 h 812007"/>
                <a:gd name="csX6" fmla="*/ 221456 w 235744"/>
                <a:gd name="csY6" fmla="*/ 121444 h 812007"/>
                <a:gd name="csX7" fmla="*/ 235744 w 235744"/>
                <a:gd name="csY7" fmla="*/ 0 h 812007"/>
                <a:gd name="csX8" fmla="*/ 0 w 235744"/>
                <a:gd name="csY8" fmla="*/ 1 h 812007"/>
                <a:gd name="csX0" fmla="*/ 0 w 235744"/>
                <a:gd name="csY0" fmla="*/ 1 h 812007"/>
                <a:gd name="csX1" fmla="*/ 57149 w 235744"/>
                <a:gd name="csY1" fmla="*/ 157163 h 812007"/>
                <a:gd name="csX2" fmla="*/ 102394 w 235744"/>
                <a:gd name="csY2" fmla="*/ 285750 h 812007"/>
                <a:gd name="csX3" fmla="*/ 73819 w 235744"/>
                <a:gd name="csY3" fmla="*/ 552450 h 812007"/>
                <a:gd name="csX4" fmla="*/ 107157 w 235744"/>
                <a:gd name="csY4" fmla="*/ 812007 h 812007"/>
                <a:gd name="csX5" fmla="*/ 188118 w 235744"/>
                <a:gd name="csY5" fmla="*/ 269082 h 812007"/>
                <a:gd name="csX6" fmla="*/ 221456 w 235744"/>
                <a:gd name="csY6" fmla="*/ 121444 h 812007"/>
                <a:gd name="csX7" fmla="*/ 235744 w 235744"/>
                <a:gd name="csY7" fmla="*/ 0 h 812007"/>
                <a:gd name="csX8" fmla="*/ 0 w 235744"/>
                <a:gd name="csY8" fmla="*/ 1 h 812007"/>
                <a:gd name="csX0" fmla="*/ 0 w 235744"/>
                <a:gd name="csY0" fmla="*/ 1 h 812007"/>
                <a:gd name="csX1" fmla="*/ 57149 w 235744"/>
                <a:gd name="csY1" fmla="*/ 157163 h 812007"/>
                <a:gd name="csX2" fmla="*/ 66675 w 235744"/>
                <a:gd name="csY2" fmla="*/ 307182 h 812007"/>
                <a:gd name="csX3" fmla="*/ 73819 w 235744"/>
                <a:gd name="csY3" fmla="*/ 552450 h 812007"/>
                <a:gd name="csX4" fmla="*/ 107157 w 235744"/>
                <a:gd name="csY4" fmla="*/ 812007 h 812007"/>
                <a:gd name="csX5" fmla="*/ 188118 w 235744"/>
                <a:gd name="csY5" fmla="*/ 269082 h 812007"/>
                <a:gd name="csX6" fmla="*/ 221456 w 235744"/>
                <a:gd name="csY6" fmla="*/ 121444 h 812007"/>
                <a:gd name="csX7" fmla="*/ 235744 w 235744"/>
                <a:gd name="csY7" fmla="*/ 0 h 812007"/>
                <a:gd name="csX8" fmla="*/ 0 w 235744"/>
                <a:gd name="csY8" fmla="*/ 1 h 812007"/>
                <a:gd name="csX0" fmla="*/ 0 w 235744"/>
                <a:gd name="csY0" fmla="*/ 1 h 812007"/>
                <a:gd name="csX1" fmla="*/ 57149 w 235744"/>
                <a:gd name="csY1" fmla="*/ 157163 h 812007"/>
                <a:gd name="csX2" fmla="*/ 66675 w 235744"/>
                <a:gd name="csY2" fmla="*/ 307182 h 812007"/>
                <a:gd name="csX3" fmla="*/ 73819 w 235744"/>
                <a:gd name="csY3" fmla="*/ 552450 h 812007"/>
                <a:gd name="csX4" fmla="*/ 107157 w 235744"/>
                <a:gd name="csY4" fmla="*/ 812007 h 812007"/>
                <a:gd name="csX5" fmla="*/ 188118 w 235744"/>
                <a:gd name="csY5" fmla="*/ 269082 h 812007"/>
                <a:gd name="csX6" fmla="*/ 207168 w 235744"/>
                <a:gd name="csY6" fmla="*/ 121444 h 812007"/>
                <a:gd name="csX7" fmla="*/ 235744 w 235744"/>
                <a:gd name="csY7" fmla="*/ 0 h 812007"/>
                <a:gd name="csX8" fmla="*/ 0 w 235744"/>
                <a:gd name="csY8" fmla="*/ 1 h 812007"/>
                <a:gd name="csX0" fmla="*/ 0 w 209550"/>
                <a:gd name="csY0" fmla="*/ 0 h 814387"/>
                <a:gd name="csX1" fmla="*/ 30955 w 209550"/>
                <a:gd name="csY1" fmla="*/ 159543 h 814387"/>
                <a:gd name="csX2" fmla="*/ 40481 w 209550"/>
                <a:gd name="csY2" fmla="*/ 309562 h 814387"/>
                <a:gd name="csX3" fmla="*/ 47625 w 209550"/>
                <a:gd name="csY3" fmla="*/ 554830 h 814387"/>
                <a:gd name="csX4" fmla="*/ 80963 w 209550"/>
                <a:gd name="csY4" fmla="*/ 814387 h 814387"/>
                <a:gd name="csX5" fmla="*/ 161924 w 209550"/>
                <a:gd name="csY5" fmla="*/ 271462 h 814387"/>
                <a:gd name="csX6" fmla="*/ 180974 w 209550"/>
                <a:gd name="csY6" fmla="*/ 123824 h 814387"/>
                <a:gd name="csX7" fmla="*/ 209550 w 209550"/>
                <a:gd name="csY7" fmla="*/ 2380 h 814387"/>
                <a:gd name="csX8" fmla="*/ 0 w 209550"/>
                <a:gd name="csY8" fmla="*/ 0 h 81438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09550" h="814387">
                  <a:moveTo>
                    <a:pt x="0" y="0"/>
                  </a:moveTo>
                  <a:lnTo>
                    <a:pt x="30955" y="159543"/>
                  </a:lnTo>
                  <a:lnTo>
                    <a:pt x="40481" y="309562"/>
                  </a:lnTo>
                  <a:lnTo>
                    <a:pt x="47625" y="554830"/>
                  </a:lnTo>
                  <a:lnTo>
                    <a:pt x="80963" y="814387"/>
                  </a:lnTo>
                  <a:lnTo>
                    <a:pt x="161924" y="271462"/>
                  </a:lnTo>
                  <a:lnTo>
                    <a:pt x="180974" y="123824"/>
                  </a:lnTo>
                  <a:lnTo>
                    <a:pt x="209550" y="2380"/>
                  </a:lnTo>
                  <a:lnTo>
                    <a:pt x="0" y="0"/>
                  </a:lnTo>
                  <a:close/>
                </a:path>
              </a:pathLst>
            </a:custGeom>
            <a:grp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a:endParaRPr>
            </a:p>
          </p:txBody>
        </p:sp>
        <p:sp>
          <p:nvSpPr>
            <p:cNvPr id="12" name="Freeform: Shape 11">
              <a:extLst>
                <a:ext uri="{FF2B5EF4-FFF2-40B4-BE49-F238E27FC236}">
                  <a16:creationId xmlns:a16="http://schemas.microsoft.com/office/drawing/2014/main" id="{B9C62712-DB6C-CB84-DAFB-4A08CAA06138}"/>
                </a:ext>
              </a:extLst>
            </p:cNvPr>
            <p:cNvSpPr/>
            <p:nvPr/>
          </p:nvSpPr>
          <p:spPr bwMode="auto">
            <a:xfrm flipV="1">
              <a:off x="6781512" y="1980939"/>
              <a:ext cx="214313" cy="2200557"/>
            </a:xfrm>
            <a:custGeom>
              <a:avLst/>
              <a:gdLst>
                <a:gd name="csX0" fmla="*/ 0 w 233363"/>
                <a:gd name="csY0" fmla="*/ 11907 h 359569"/>
                <a:gd name="csX1" fmla="*/ 66675 w 233363"/>
                <a:gd name="csY1" fmla="*/ 154782 h 359569"/>
                <a:gd name="csX2" fmla="*/ 109538 w 233363"/>
                <a:gd name="csY2" fmla="*/ 285750 h 359569"/>
                <a:gd name="csX3" fmla="*/ 119063 w 233363"/>
                <a:gd name="csY3" fmla="*/ 338138 h 359569"/>
                <a:gd name="csX4" fmla="*/ 140494 w 233363"/>
                <a:gd name="csY4" fmla="*/ 359569 h 359569"/>
                <a:gd name="csX5" fmla="*/ 173831 w 233363"/>
                <a:gd name="csY5" fmla="*/ 261938 h 359569"/>
                <a:gd name="csX6" fmla="*/ 209550 w 233363"/>
                <a:gd name="csY6" fmla="*/ 119063 h 359569"/>
                <a:gd name="csX7" fmla="*/ 233363 w 233363"/>
                <a:gd name="csY7" fmla="*/ 0 h 359569"/>
                <a:gd name="csX8" fmla="*/ 0 w 233363"/>
                <a:gd name="csY8" fmla="*/ 11907 h 359569"/>
                <a:gd name="csX0" fmla="*/ 0 w 214313"/>
                <a:gd name="csY0" fmla="*/ 0 h 347662"/>
                <a:gd name="csX1" fmla="*/ 66675 w 214313"/>
                <a:gd name="csY1" fmla="*/ 142875 h 347662"/>
                <a:gd name="csX2" fmla="*/ 109538 w 214313"/>
                <a:gd name="csY2" fmla="*/ 273843 h 347662"/>
                <a:gd name="csX3" fmla="*/ 119063 w 214313"/>
                <a:gd name="csY3" fmla="*/ 326231 h 347662"/>
                <a:gd name="csX4" fmla="*/ 140494 w 214313"/>
                <a:gd name="csY4" fmla="*/ 347662 h 347662"/>
                <a:gd name="csX5" fmla="*/ 173831 w 214313"/>
                <a:gd name="csY5" fmla="*/ 250031 h 347662"/>
                <a:gd name="csX6" fmla="*/ 209550 w 214313"/>
                <a:gd name="csY6" fmla="*/ 107156 h 347662"/>
                <a:gd name="csX7" fmla="*/ 214313 w 214313"/>
                <a:gd name="csY7" fmla="*/ 2381 h 347662"/>
                <a:gd name="csX8" fmla="*/ 0 w 214313"/>
                <a:gd name="csY8" fmla="*/ 0 h 347662"/>
                <a:gd name="csX0" fmla="*/ 0 w 214313"/>
                <a:gd name="csY0" fmla="*/ 0 h 347662"/>
                <a:gd name="csX1" fmla="*/ 23812 w 214313"/>
                <a:gd name="csY1" fmla="*/ 195263 h 347662"/>
                <a:gd name="csX2" fmla="*/ 109538 w 214313"/>
                <a:gd name="csY2" fmla="*/ 273843 h 347662"/>
                <a:gd name="csX3" fmla="*/ 119063 w 214313"/>
                <a:gd name="csY3" fmla="*/ 326231 h 347662"/>
                <a:gd name="csX4" fmla="*/ 140494 w 214313"/>
                <a:gd name="csY4" fmla="*/ 347662 h 347662"/>
                <a:gd name="csX5" fmla="*/ 173831 w 214313"/>
                <a:gd name="csY5" fmla="*/ 250031 h 347662"/>
                <a:gd name="csX6" fmla="*/ 209550 w 214313"/>
                <a:gd name="csY6" fmla="*/ 107156 h 347662"/>
                <a:gd name="csX7" fmla="*/ 214313 w 214313"/>
                <a:gd name="csY7" fmla="*/ 2381 h 347662"/>
                <a:gd name="csX8" fmla="*/ 0 w 214313"/>
                <a:gd name="csY8" fmla="*/ 0 h 347662"/>
                <a:gd name="csX0" fmla="*/ 0 w 214313"/>
                <a:gd name="csY0" fmla="*/ 0 h 526255"/>
                <a:gd name="csX1" fmla="*/ 23812 w 214313"/>
                <a:gd name="csY1" fmla="*/ 195263 h 526255"/>
                <a:gd name="csX2" fmla="*/ 59532 w 214313"/>
                <a:gd name="csY2" fmla="*/ 526255 h 526255"/>
                <a:gd name="csX3" fmla="*/ 119063 w 214313"/>
                <a:gd name="csY3" fmla="*/ 326231 h 526255"/>
                <a:gd name="csX4" fmla="*/ 140494 w 214313"/>
                <a:gd name="csY4" fmla="*/ 347662 h 526255"/>
                <a:gd name="csX5" fmla="*/ 173831 w 214313"/>
                <a:gd name="csY5" fmla="*/ 250031 h 526255"/>
                <a:gd name="csX6" fmla="*/ 209550 w 214313"/>
                <a:gd name="csY6" fmla="*/ 107156 h 526255"/>
                <a:gd name="csX7" fmla="*/ 214313 w 214313"/>
                <a:gd name="csY7" fmla="*/ 2381 h 526255"/>
                <a:gd name="csX8" fmla="*/ 0 w 214313"/>
                <a:gd name="csY8" fmla="*/ 0 h 526255"/>
                <a:gd name="csX0" fmla="*/ 0 w 214313"/>
                <a:gd name="csY0" fmla="*/ 0 h 852488"/>
                <a:gd name="csX1" fmla="*/ 23812 w 214313"/>
                <a:gd name="csY1" fmla="*/ 195263 h 852488"/>
                <a:gd name="csX2" fmla="*/ 59532 w 214313"/>
                <a:gd name="csY2" fmla="*/ 526255 h 852488"/>
                <a:gd name="csX3" fmla="*/ 116682 w 214313"/>
                <a:gd name="csY3" fmla="*/ 852488 h 852488"/>
                <a:gd name="csX4" fmla="*/ 140494 w 214313"/>
                <a:gd name="csY4" fmla="*/ 347662 h 852488"/>
                <a:gd name="csX5" fmla="*/ 173831 w 214313"/>
                <a:gd name="csY5" fmla="*/ 250031 h 852488"/>
                <a:gd name="csX6" fmla="*/ 209550 w 214313"/>
                <a:gd name="csY6" fmla="*/ 107156 h 852488"/>
                <a:gd name="csX7" fmla="*/ 214313 w 214313"/>
                <a:gd name="csY7" fmla="*/ 2381 h 852488"/>
                <a:gd name="csX8" fmla="*/ 0 w 214313"/>
                <a:gd name="csY8" fmla="*/ 0 h 852488"/>
                <a:gd name="csX0" fmla="*/ 0 w 214313"/>
                <a:gd name="csY0" fmla="*/ 0 h 854868"/>
                <a:gd name="csX1" fmla="*/ 23812 w 214313"/>
                <a:gd name="csY1" fmla="*/ 195263 h 854868"/>
                <a:gd name="csX2" fmla="*/ 59532 w 214313"/>
                <a:gd name="csY2" fmla="*/ 526255 h 854868"/>
                <a:gd name="csX3" fmla="*/ 116682 w 214313"/>
                <a:gd name="csY3" fmla="*/ 852488 h 854868"/>
                <a:gd name="csX4" fmla="*/ 180975 w 214313"/>
                <a:gd name="csY4" fmla="*/ 854868 h 854868"/>
                <a:gd name="csX5" fmla="*/ 173831 w 214313"/>
                <a:gd name="csY5" fmla="*/ 250031 h 854868"/>
                <a:gd name="csX6" fmla="*/ 209550 w 214313"/>
                <a:gd name="csY6" fmla="*/ 107156 h 854868"/>
                <a:gd name="csX7" fmla="*/ 214313 w 214313"/>
                <a:gd name="csY7" fmla="*/ 2381 h 854868"/>
                <a:gd name="csX8" fmla="*/ 0 w 214313"/>
                <a:gd name="csY8" fmla="*/ 0 h 854868"/>
                <a:gd name="csX0" fmla="*/ 0 w 214313"/>
                <a:gd name="csY0" fmla="*/ 0 h 854868"/>
                <a:gd name="csX1" fmla="*/ 23812 w 214313"/>
                <a:gd name="csY1" fmla="*/ 195263 h 854868"/>
                <a:gd name="csX2" fmla="*/ 59532 w 214313"/>
                <a:gd name="csY2" fmla="*/ 526255 h 854868"/>
                <a:gd name="csX3" fmla="*/ 116682 w 214313"/>
                <a:gd name="csY3" fmla="*/ 852488 h 854868"/>
                <a:gd name="csX4" fmla="*/ 180975 w 214313"/>
                <a:gd name="csY4" fmla="*/ 854868 h 854868"/>
                <a:gd name="csX5" fmla="*/ 211931 w 214313"/>
                <a:gd name="csY5" fmla="*/ 354806 h 854868"/>
                <a:gd name="csX6" fmla="*/ 209550 w 214313"/>
                <a:gd name="csY6" fmla="*/ 107156 h 854868"/>
                <a:gd name="csX7" fmla="*/ 214313 w 214313"/>
                <a:gd name="csY7" fmla="*/ 2381 h 854868"/>
                <a:gd name="csX8" fmla="*/ 0 w 214313"/>
                <a:gd name="csY8" fmla="*/ 0 h 854868"/>
                <a:gd name="csX0" fmla="*/ 0 w 214313"/>
                <a:gd name="csY0" fmla="*/ 0 h 854868"/>
                <a:gd name="csX1" fmla="*/ 23812 w 214313"/>
                <a:gd name="csY1" fmla="*/ 195263 h 854868"/>
                <a:gd name="csX2" fmla="*/ 59532 w 214313"/>
                <a:gd name="csY2" fmla="*/ 526255 h 854868"/>
                <a:gd name="csX3" fmla="*/ 116682 w 214313"/>
                <a:gd name="csY3" fmla="*/ 852488 h 854868"/>
                <a:gd name="csX4" fmla="*/ 180975 w 214313"/>
                <a:gd name="csY4" fmla="*/ 854868 h 854868"/>
                <a:gd name="csX5" fmla="*/ 211931 w 214313"/>
                <a:gd name="csY5" fmla="*/ 354806 h 854868"/>
                <a:gd name="csX6" fmla="*/ 209550 w 214313"/>
                <a:gd name="csY6" fmla="*/ 107156 h 854868"/>
                <a:gd name="csX7" fmla="*/ 214313 w 214313"/>
                <a:gd name="csY7" fmla="*/ 2381 h 854868"/>
                <a:gd name="csX8" fmla="*/ 0 w 214313"/>
                <a:gd name="csY8" fmla="*/ 0 h 854868"/>
                <a:gd name="csX0" fmla="*/ 0 w 214313"/>
                <a:gd name="csY0" fmla="*/ 0 h 1007554"/>
                <a:gd name="csX1" fmla="*/ 23812 w 214313"/>
                <a:gd name="csY1" fmla="*/ 195263 h 1007554"/>
                <a:gd name="csX2" fmla="*/ 59532 w 214313"/>
                <a:gd name="csY2" fmla="*/ 526255 h 1007554"/>
                <a:gd name="csX3" fmla="*/ 116682 w 214313"/>
                <a:gd name="csY3" fmla="*/ 852488 h 1007554"/>
                <a:gd name="csX4" fmla="*/ 158857 w 214313"/>
                <a:gd name="csY4" fmla="*/ 1007552 h 1007554"/>
                <a:gd name="csX5" fmla="*/ 180975 w 214313"/>
                <a:gd name="csY5" fmla="*/ 854868 h 1007554"/>
                <a:gd name="csX6" fmla="*/ 211931 w 214313"/>
                <a:gd name="csY6" fmla="*/ 354806 h 1007554"/>
                <a:gd name="csX7" fmla="*/ 209550 w 214313"/>
                <a:gd name="csY7" fmla="*/ 107156 h 1007554"/>
                <a:gd name="csX8" fmla="*/ 214313 w 214313"/>
                <a:gd name="csY8" fmla="*/ 2381 h 1007554"/>
                <a:gd name="csX9" fmla="*/ 0 w 214313"/>
                <a:gd name="csY9" fmla="*/ 0 h 1007554"/>
                <a:gd name="csX0" fmla="*/ 0 w 214313"/>
                <a:gd name="csY0" fmla="*/ 0 h 1002791"/>
                <a:gd name="csX1" fmla="*/ 23812 w 214313"/>
                <a:gd name="csY1" fmla="*/ 195263 h 1002791"/>
                <a:gd name="csX2" fmla="*/ 59532 w 214313"/>
                <a:gd name="csY2" fmla="*/ 526255 h 1002791"/>
                <a:gd name="csX3" fmla="*/ 116682 w 214313"/>
                <a:gd name="csY3" fmla="*/ 852488 h 1002791"/>
                <a:gd name="csX4" fmla="*/ 146951 w 214313"/>
                <a:gd name="csY4" fmla="*/ 1002789 h 1002791"/>
                <a:gd name="csX5" fmla="*/ 180975 w 214313"/>
                <a:gd name="csY5" fmla="*/ 854868 h 1002791"/>
                <a:gd name="csX6" fmla="*/ 211931 w 214313"/>
                <a:gd name="csY6" fmla="*/ 354806 h 1002791"/>
                <a:gd name="csX7" fmla="*/ 209550 w 214313"/>
                <a:gd name="csY7" fmla="*/ 107156 h 1002791"/>
                <a:gd name="csX8" fmla="*/ 214313 w 214313"/>
                <a:gd name="csY8" fmla="*/ 2381 h 1002791"/>
                <a:gd name="csX9" fmla="*/ 0 w 214313"/>
                <a:gd name="csY9" fmla="*/ 0 h 1002791"/>
                <a:gd name="csX0" fmla="*/ 0 w 214313"/>
                <a:gd name="csY0" fmla="*/ 0 h 1000409"/>
                <a:gd name="csX1" fmla="*/ 23812 w 214313"/>
                <a:gd name="csY1" fmla="*/ 195263 h 1000409"/>
                <a:gd name="csX2" fmla="*/ 59532 w 214313"/>
                <a:gd name="csY2" fmla="*/ 526255 h 1000409"/>
                <a:gd name="csX3" fmla="*/ 116682 w 214313"/>
                <a:gd name="csY3" fmla="*/ 852488 h 1000409"/>
                <a:gd name="csX4" fmla="*/ 151713 w 214313"/>
                <a:gd name="csY4" fmla="*/ 1000407 h 1000409"/>
                <a:gd name="csX5" fmla="*/ 180975 w 214313"/>
                <a:gd name="csY5" fmla="*/ 854868 h 1000409"/>
                <a:gd name="csX6" fmla="*/ 211931 w 214313"/>
                <a:gd name="csY6" fmla="*/ 354806 h 1000409"/>
                <a:gd name="csX7" fmla="*/ 209550 w 214313"/>
                <a:gd name="csY7" fmla="*/ 107156 h 1000409"/>
                <a:gd name="csX8" fmla="*/ 214313 w 214313"/>
                <a:gd name="csY8" fmla="*/ 2381 h 1000409"/>
                <a:gd name="csX9" fmla="*/ 0 w 214313"/>
                <a:gd name="csY9" fmla="*/ 0 h 1000409"/>
                <a:gd name="csX0" fmla="*/ 0 w 214313"/>
                <a:gd name="csY0" fmla="*/ 0 h 1000409"/>
                <a:gd name="csX1" fmla="*/ 23812 w 214313"/>
                <a:gd name="csY1" fmla="*/ 195263 h 1000409"/>
                <a:gd name="csX2" fmla="*/ 59532 w 214313"/>
                <a:gd name="csY2" fmla="*/ 526255 h 1000409"/>
                <a:gd name="csX3" fmla="*/ 116682 w 214313"/>
                <a:gd name="csY3" fmla="*/ 852488 h 1000409"/>
                <a:gd name="csX4" fmla="*/ 151713 w 214313"/>
                <a:gd name="csY4" fmla="*/ 1000407 h 1000409"/>
                <a:gd name="csX5" fmla="*/ 180975 w 214313"/>
                <a:gd name="csY5" fmla="*/ 854868 h 1000409"/>
                <a:gd name="csX6" fmla="*/ 211931 w 214313"/>
                <a:gd name="csY6" fmla="*/ 354806 h 1000409"/>
                <a:gd name="csX7" fmla="*/ 209550 w 214313"/>
                <a:gd name="csY7" fmla="*/ 107156 h 1000409"/>
                <a:gd name="csX8" fmla="*/ 214313 w 214313"/>
                <a:gd name="csY8" fmla="*/ 2381 h 1000409"/>
                <a:gd name="csX9" fmla="*/ 0 w 214313"/>
                <a:gd name="csY9" fmla="*/ 0 h 1000409"/>
                <a:gd name="csX0" fmla="*/ 0 w 214313"/>
                <a:gd name="csY0" fmla="*/ 0 h 1838607"/>
                <a:gd name="csX1" fmla="*/ 23812 w 214313"/>
                <a:gd name="csY1" fmla="*/ 195263 h 1838607"/>
                <a:gd name="csX2" fmla="*/ 59532 w 214313"/>
                <a:gd name="csY2" fmla="*/ 526255 h 1838607"/>
                <a:gd name="csX3" fmla="*/ 116682 w 214313"/>
                <a:gd name="csY3" fmla="*/ 852488 h 1838607"/>
                <a:gd name="csX4" fmla="*/ 61226 w 214313"/>
                <a:gd name="csY4" fmla="*/ 1838607 h 1838607"/>
                <a:gd name="csX5" fmla="*/ 180975 w 214313"/>
                <a:gd name="csY5" fmla="*/ 854868 h 1838607"/>
                <a:gd name="csX6" fmla="*/ 211931 w 214313"/>
                <a:gd name="csY6" fmla="*/ 354806 h 1838607"/>
                <a:gd name="csX7" fmla="*/ 209550 w 214313"/>
                <a:gd name="csY7" fmla="*/ 107156 h 1838607"/>
                <a:gd name="csX8" fmla="*/ 214313 w 214313"/>
                <a:gd name="csY8" fmla="*/ 2381 h 1838607"/>
                <a:gd name="csX9" fmla="*/ 0 w 214313"/>
                <a:gd name="csY9" fmla="*/ 0 h 1838607"/>
                <a:gd name="csX0" fmla="*/ 0 w 214313"/>
                <a:gd name="csY0" fmla="*/ 0 h 1838607"/>
                <a:gd name="csX1" fmla="*/ 23812 w 214313"/>
                <a:gd name="csY1" fmla="*/ 195263 h 1838607"/>
                <a:gd name="csX2" fmla="*/ 59532 w 214313"/>
                <a:gd name="csY2" fmla="*/ 526255 h 1838607"/>
                <a:gd name="csX3" fmla="*/ 16669 w 214313"/>
                <a:gd name="csY3" fmla="*/ 1145382 h 1838607"/>
                <a:gd name="csX4" fmla="*/ 61226 w 214313"/>
                <a:gd name="csY4" fmla="*/ 1838607 h 1838607"/>
                <a:gd name="csX5" fmla="*/ 180975 w 214313"/>
                <a:gd name="csY5" fmla="*/ 854868 h 1838607"/>
                <a:gd name="csX6" fmla="*/ 211931 w 214313"/>
                <a:gd name="csY6" fmla="*/ 354806 h 1838607"/>
                <a:gd name="csX7" fmla="*/ 209550 w 214313"/>
                <a:gd name="csY7" fmla="*/ 107156 h 1838607"/>
                <a:gd name="csX8" fmla="*/ 214313 w 214313"/>
                <a:gd name="csY8" fmla="*/ 2381 h 1838607"/>
                <a:gd name="csX9" fmla="*/ 0 w 214313"/>
                <a:gd name="csY9" fmla="*/ 0 h 1838607"/>
                <a:gd name="csX0" fmla="*/ 0 w 214313"/>
                <a:gd name="csY0" fmla="*/ 0 h 1838607"/>
                <a:gd name="csX1" fmla="*/ 23812 w 214313"/>
                <a:gd name="csY1" fmla="*/ 195263 h 1838607"/>
                <a:gd name="csX2" fmla="*/ 14289 w 214313"/>
                <a:gd name="csY2" fmla="*/ 561974 h 1838607"/>
                <a:gd name="csX3" fmla="*/ 16669 w 214313"/>
                <a:gd name="csY3" fmla="*/ 1145382 h 1838607"/>
                <a:gd name="csX4" fmla="*/ 61226 w 214313"/>
                <a:gd name="csY4" fmla="*/ 1838607 h 1838607"/>
                <a:gd name="csX5" fmla="*/ 180975 w 214313"/>
                <a:gd name="csY5" fmla="*/ 854868 h 1838607"/>
                <a:gd name="csX6" fmla="*/ 211931 w 214313"/>
                <a:gd name="csY6" fmla="*/ 354806 h 1838607"/>
                <a:gd name="csX7" fmla="*/ 209550 w 214313"/>
                <a:gd name="csY7" fmla="*/ 107156 h 1838607"/>
                <a:gd name="csX8" fmla="*/ 214313 w 214313"/>
                <a:gd name="csY8" fmla="*/ 2381 h 1838607"/>
                <a:gd name="csX9" fmla="*/ 0 w 214313"/>
                <a:gd name="csY9" fmla="*/ 0 h 1838607"/>
                <a:gd name="csX0" fmla="*/ 0 w 214313"/>
                <a:gd name="csY0" fmla="*/ 0 h 1838607"/>
                <a:gd name="csX1" fmla="*/ 11906 w 214313"/>
                <a:gd name="csY1" fmla="*/ 219075 h 1838607"/>
                <a:gd name="csX2" fmla="*/ 14289 w 214313"/>
                <a:gd name="csY2" fmla="*/ 561974 h 1838607"/>
                <a:gd name="csX3" fmla="*/ 16669 w 214313"/>
                <a:gd name="csY3" fmla="*/ 1145382 h 1838607"/>
                <a:gd name="csX4" fmla="*/ 61226 w 214313"/>
                <a:gd name="csY4" fmla="*/ 1838607 h 1838607"/>
                <a:gd name="csX5" fmla="*/ 180975 w 214313"/>
                <a:gd name="csY5" fmla="*/ 854868 h 1838607"/>
                <a:gd name="csX6" fmla="*/ 211931 w 214313"/>
                <a:gd name="csY6" fmla="*/ 354806 h 1838607"/>
                <a:gd name="csX7" fmla="*/ 209550 w 214313"/>
                <a:gd name="csY7" fmla="*/ 107156 h 1838607"/>
                <a:gd name="csX8" fmla="*/ 214313 w 214313"/>
                <a:gd name="csY8" fmla="*/ 2381 h 1838607"/>
                <a:gd name="csX9" fmla="*/ 0 w 214313"/>
                <a:gd name="csY9" fmla="*/ 0 h 1838607"/>
                <a:gd name="csX0" fmla="*/ 0 w 214313"/>
                <a:gd name="csY0" fmla="*/ 0 h 2200557"/>
                <a:gd name="csX1" fmla="*/ 11906 w 214313"/>
                <a:gd name="csY1" fmla="*/ 219075 h 2200557"/>
                <a:gd name="csX2" fmla="*/ 14289 w 214313"/>
                <a:gd name="csY2" fmla="*/ 561974 h 2200557"/>
                <a:gd name="csX3" fmla="*/ 16669 w 214313"/>
                <a:gd name="csY3" fmla="*/ 1145382 h 2200557"/>
                <a:gd name="csX4" fmla="*/ 68370 w 214313"/>
                <a:gd name="csY4" fmla="*/ 2200557 h 2200557"/>
                <a:gd name="csX5" fmla="*/ 180975 w 214313"/>
                <a:gd name="csY5" fmla="*/ 854868 h 2200557"/>
                <a:gd name="csX6" fmla="*/ 211931 w 214313"/>
                <a:gd name="csY6" fmla="*/ 354806 h 2200557"/>
                <a:gd name="csX7" fmla="*/ 209550 w 214313"/>
                <a:gd name="csY7" fmla="*/ 107156 h 2200557"/>
                <a:gd name="csX8" fmla="*/ 214313 w 214313"/>
                <a:gd name="csY8" fmla="*/ 2381 h 2200557"/>
                <a:gd name="csX9" fmla="*/ 0 w 214313"/>
                <a:gd name="csY9" fmla="*/ 0 h 2200557"/>
                <a:gd name="csX0" fmla="*/ 0 w 214313"/>
                <a:gd name="csY0" fmla="*/ 0 h 2200557"/>
                <a:gd name="csX1" fmla="*/ 11906 w 214313"/>
                <a:gd name="csY1" fmla="*/ 219075 h 2200557"/>
                <a:gd name="csX2" fmla="*/ 14289 w 214313"/>
                <a:gd name="csY2" fmla="*/ 561974 h 2200557"/>
                <a:gd name="csX3" fmla="*/ 16669 w 214313"/>
                <a:gd name="csY3" fmla="*/ 1145382 h 2200557"/>
                <a:gd name="csX4" fmla="*/ 68370 w 214313"/>
                <a:gd name="csY4" fmla="*/ 2200557 h 2200557"/>
                <a:gd name="csX5" fmla="*/ 161925 w 214313"/>
                <a:gd name="csY5" fmla="*/ 976312 h 2200557"/>
                <a:gd name="csX6" fmla="*/ 211931 w 214313"/>
                <a:gd name="csY6" fmla="*/ 354806 h 2200557"/>
                <a:gd name="csX7" fmla="*/ 209550 w 214313"/>
                <a:gd name="csY7" fmla="*/ 107156 h 2200557"/>
                <a:gd name="csX8" fmla="*/ 214313 w 214313"/>
                <a:gd name="csY8" fmla="*/ 2381 h 2200557"/>
                <a:gd name="csX9" fmla="*/ 0 w 214313"/>
                <a:gd name="csY9" fmla="*/ 0 h 2200557"/>
                <a:gd name="csX0" fmla="*/ 0 w 214313"/>
                <a:gd name="csY0" fmla="*/ 0 h 2200557"/>
                <a:gd name="csX1" fmla="*/ 11906 w 214313"/>
                <a:gd name="csY1" fmla="*/ 219075 h 2200557"/>
                <a:gd name="csX2" fmla="*/ 14289 w 214313"/>
                <a:gd name="csY2" fmla="*/ 561974 h 2200557"/>
                <a:gd name="csX3" fmla="*/ 16669 w 214313"/>
                <a:gd name="csY3" fmla="*/ 1145382 h 2200557"/>
                <a:gd name="csX4" fmla="*/ 68370 w 214313"/>
                <a:gd name="csY4" fmla="*/ 2200557 h 2200557"/>
                <a:gd name="csX5" fmla="*/ 161925 w 214313"/>
                <a:gd name="csY5" fmla="*/ 976312 h 2200557"/>
                <a:gd name="csX6" fmla="*/ 211931 w 214313"/>
                <a:gd name="csY6" fmla="*/ 354806 h 2200557"/>
                <a:gd name="csX7" fmla="*/ 209550 w 214313"/>
                <a:gd name="csY7" fmla="*/ 107156 h 2200557"/>
                <a:gd name="csX8" fmla="*/ 214313 w 214313"/>
                <a:gd name="csY8" fmla="*/ 2381 h 2200557"/>
                <a:gd name="csX9" fmla="*/ 0 w 214313"/>
                <a:gd name="csY9" fmla="*/ 0 h 2200557"/>
                <a:gd name="csX0" fmla="*/ 0 w 214313"/>
                <a:gd name="csY0" fmla="*/ 0 h 2200557"/>
                <a:gd name="csX1" fmla="*/ 11906 w 214313"/>
                <a:gd name="csY1" fmla="*/ 219075 h 2200557"/>
                <a:gd name="csX2" fmla="*/ 14289 w 214313"/>
                <a:gd name="csY2" fmla="*/ 561974 h 2200557"/>
                <a:gd name="csX3" fmla="*/ 16669 w 214313"/>
                <a:gd name="csY3" fmla="*/ 1145382 h 2200557"/>
                <a:gd name="csX4" fmla="*/ 68370 w 214313"/>
                <a:gd name="csY4" fmla="*/ 2200557 h 2200557"/>
                <a:gd name="csX5" fmla="*/ 161925 w 214313"/>
                <a:gd name="csY5" fmla="*/ 976312 h 2200557"/>
                <a:gd name="csX6" fmla="*/ 185737 w 214313"/>
                <a:gd name="csY6" fmla="*/ 450056 h 2200557"/>
                <a:gd name="csX7" fmla="*/ 209550 w 214313"/>
                <a:gd name="csY7" fmla="*/ 107156 h 2200557"/>
                <a:gd name="csX8" fmla="*/ 214313 w 214313"/>
                <a:gd name="csY8" fmla="*/ 2381 h 2200557"/>
                <a:gd name="csX9" fmla="*/ 0 w 214313"/>
                <a:gd name="csY9" fmla="*/ 0 h 2200557"/>
                <a:gd name="csX0" fmla="*/ 0 w 214313"/>
                <a:gd name="csY0" fmla="*/ 0 h 2200557"/>
                <a:gd name="csX1" fmla="*/ 11906 w 214313"/>
                <a:gd name="csY1" fmla="*/ 219075 h 2200557"/>
                <a:gd name="csX2" fmla="*/ 14289 w 214313"/>
                <a:gd name="csY2" fmla="*/ 561974 h 2200557"/>
                <a:gd name="csX3" fmla="*/ 16669 w 214313"/>
                <a:gd name="csY3" fmla="*/ 1145382 h 2200557"/>
                <a:gd name="csX4" fmla="*/ 68370 w 214313"/>
                <a:gd name="csY4" fmla="*/ 2200557 h 2200557"/>
                <a:gd name="csX5" fmla="*/ 161925 w 214313"/>
                <a:gd name="csY5" fmla="*/ 976312 h 2200557"/>
                <a:gd name="csX6" fmla="*/ 185737 w 214313"/>
                <a:gd name="csY6" fmla="*/ 450056 h 2200557"/>
                <a:gd name="csX7" fmla="*/ 209550 w 214313"/>
                <a:gd name="csY7" fmla="*/ 107156 h 2200557"/>
                <a:gd name="csX8" fmla="*/ 214313 w 214313"/>
                <a:gd name="csY8" fmla="*/ 2381 h 2200557"/>
                <a:gd name="csX9" fmla="*/ 0 w 214313"/>
                <a:gd name="csY9" fmla="*/ 0 h 220055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214313" h="2200557">
                  <a:moveTo>
                    <a:pt x="0" y="0"/>
                  </a:moveTo>
                  <a:lnTo>
                    <a:pt x="11906" y="219075"/>
                  </a:lnTo>
                  <a:cubicBezTo>
                    <a:pt x="12700" y="333375"/>
                    <a:pt x="13495" y="447674"/>
                    <a:pt x="14289" y="561974"/>
                  </a:cubicBezTo>
                  <a:cubicBezTo>
                    <a:pt x="15082" y="756443"/>
                    <a:pt x="15876" y="950913"/>
                    <a:pt x="16669" y="1145382"/>
                  </a:cubicBezTo>
                  <a:cubicBezTo>
                    <a:pt x="26759" y="1144682"/>
                    <a:pt x="58280" y="2201257"/>
                    <a:pt x="68370" y="2200557"/>
                  </a:cubicBezTo>
                  <a:cubicBezTo>
                    <a:pt x="94793" y="2185381"/>
                    <a:pt x="147408" y="1141506"/>
                    <a:pt x="161925" y="976312"/>
                  </a:cubicBezTo>
                  <a:cubicBezTo>
                    <a:pt x="159544" y="774700"/>
                    <a:pt x="176212" y="651668"/>
                    <a:pt x="185737" y="450056"/>
                  </a:cubicBezTo>
                  <a:cubicBezTo>
                    <a:pt x="194468" y="291306"/>
                    <a:pt x="210344" y="189706"/>
                    <a:pt x="209550" y="107156"/>
                  </a:cubicBezTo>
                  <a:lnTo>
                    <a:pt x="214313" y="2381"/>
                  </a:lnTo>
                  <a:lnTo>
                    <a:pt x="0" y="0"/>
                  </a:lnTo>
                  <a:close/>
                </a:path>
              </a:pathLst>
            </a:custGeom>
            <a:grp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a:endParaRPr>
            </a:p>
          </p:txBody>
        </p:sp>
        <p:sp>
          <p:nvSpPr>
            <p:cNvPr id="14" name="Freeform: Shape 13">
              <a:extLst>
                <a:ext uri="{FF2B5EF4-FFF2-40B4-BE49-F238E27FC236}">
                  <a16:creationId xmlns:a16="http://schemas.microsoft.com/office/drawing/2014/main" id="{E127E7C9-4976-8F69-7ECD-3A188D483BA8}"/>
                </a:ext>
              </a:extLst>
            </p:cNvPr>
            <p:cNvSpPr/>
            <p:nvPr/>
          </p:nvSpPr>
          <p:spPr bwMode="auto">
            <a:xfrm flipV="1">
              <a:off x="7450728" y="2271731"/>
              <a:ext cx="283297" cy="1909764"/>
            </a:xfrm>
            <a:custGeom>
              <a:avLst/>
              <a:gdLst>
                <a:gd name="csX0" fmla="*/ 0 w 233363"/>
                <a:gd name="csY0" fmla="*/ 11907 h 359569"/>
                <a:gd name="csX1" fmla="*/ 66675 w 233363"/>
                <a:gd name="csY1" fmla="*/ 154782 h 359569"/>
                <a:gd name="csX2" fmla="*/ 109538 w 233363"/>
                <a:gd name="csY2" fmla="*/ 285750 h 359569"/>
                <a:gd name="csX3" fmla="*/ 119063 w 233363"/>
                <a:gd name="csY3" fmla="*/ 338138 h 359569"/>
                <a:gd name="csX4" fmla="*/ 140494 w 233363"/>
                <a:gd name="csY4" fmla="*/ 359569 h 359569"/>
                <a:gd name="csX5" fmla="*/ 173831 w 233363"/>
                <a:gd name="csY5" fmla="*/ 261938 h 359569"/>
                <a:gd name="csX6" fmla="*/ 209550 w 233363"/>
                <a:gd name="csY6" fmla="*/ 119063 h 359569"/>
                <a:gd name="csX7" fmla="*/ 233363 w 233363"/>
                <a:gd name="csY7" fmla="*/ 0 h 359569"/>
                <a:gd name="csX8" fmla="*/ 0 w 233363"/>
                <a:gd name="csY8" fmla="*/ 11907 h 359569"/>
                <a:gd name="csX0" fmla="*/ 0 w 214313"/>
                <a:gd name="csY0" fmla="*/ 0 h 347662"/>
                <a:gd name="csX1" fmla="*/ 66675 w 214313"/>
                <a:gd name="csY1" fmla="*/ 142875 h 347662"/>
                <a:gd name="csX2" fmla="*/ 109538 w 214313"/>
                <a:gd name="csY2" fmla="*/ 273843 h 347662"/>
                <a:gd name="csX3" fmla="*/ 119063 w 214313"/>
                <a:gd name="csY3" fmla="*/ 326231 h 347662"/>
                <a:gd name="csX4" fmla="*/ 140494 w 214313"/>
                <a:gd name="csY4" fmla="*/ 347662 h 347662"/>
                <a:gd name="csX5" fmla="*/ 173831 w 214313"/>
                <a:gd name="csY5" fmla="*/ 250031 h 347662"/>
                <a:gd name="csX6" fmla="*/ 209550 w 214313"/>
                <a:gd name="csY6" fmla="*/ 107156 h 347662"/>
                <a:gd name="csX7" fmla="*/ 214313 w 214313"/>
                <a:gd name="csY7" fmla="*/ 2381 h 347662"/>
                <a:gd name="csX8" fmla="*/ 0 w 214313"/>
                <a:gd name="csY8" fmla="*/ 0 h 347662"/>
                <a:gd name="csX0" fmla="*/ 0 w 214313"/>
                <a:gd name="csY0" fmla="*/ 0 h 347662"/>
                <a:gd name="csX1" fmla="*/ 23812 w 214313"/>
                <a:gd name="csY1" fmla="*/ 195263 h 347662"/>
                <a:gd name="csX2" fmla="*/ 109538 w 214313"/>
                <a:gd name="csY2" fmla="*/ 273843 h 347662"/>
                <a:gd name="csX3" fmla="*/ 119063 w 214313"/>
                <a:gd name="csY3" fmla="*/ 326231 h 347662"/>
                <a:gd name="csX4" fmla="*/ 140494 w 214313"/>
                <a:gd name="csY4" fmla="*/ 347662 h 347662"/>
                <a:gd name="csX5" fmla="*/ 173831 w 214313"/>
                <a:gd name="csY5" fmla="*/ 250031 h 347662"/>
                <a:gd name="csX6" fmla="*/ 209550 w 214313"/>
                <a:gd name="csY6" fmla="*/ 107156 h 347662"/>
                <a:gd name="csX7" fmla="*/ 214313 w 214313"/>
                <a:gd name="csY7" fmla="*/ 2381 h 347662"/>
                <a:gd name="csX8" fmla="*/ 0 w 214313"/>
                <a:gd name="csY8" fmla="*/ 0 h 347662"/>
                <a:gd name="csX0" fmla="*/ 0 w 214313"/>
                <a:gd name="csY0" fmla="*/ 0 h 526255"/>
                <a:gd name="csX1" fmla="*/ 23812 w 214313"/>
                <a:gd name="csY1" fmla="*/ 195263 h 526255"/>
                <a:gd name="csX2" fmla="*/ 59532 w 214313"/>
                <a:gd name="csY2" fmla="*/ 526255 h 526255"/>
                <a:gd name="csX3" fmla="*/ 119063 w 214313"/>
                <a:gd name="csY3" fmla="*/ 326231 h 526255"/>
                <a:gd name="csX4" fmla="*/ 140494 w 214313"/>
                <a:gd name="csY4" fmla="*/ 347662 h 526255"/>
                <a:gd name="csX5" fmla="*/ 173831 w 214313"/>
                <a:gd name="csY5" fmla="*/ 250031 h 526255"/>
                <a:gd name="csX6" fmla="*/ 209550 w 214313"/>
                <a:gd name="csY6" fmla="*/ 107156 h 526255"/>
                <a:gd name="csX7" fmla="*/ 214313 w 214313"/>
                <a:gd name="csY7" fmla="*/ 2381 h 526255"/>
                <a:gd name="csX8" fmla="*/ 0 w 214313"/>
                <a:gd name="csY8" fmla="*/ 0 h 526255"/>
                <a:gd name="csX0" fmla="*/ 0 w 214313"/>
                <a:gd name="csY0" fmla="*/ 0 h 852488"/>
                <a:gd name="csX1" fmla="*/ 23812 w 214313"/>
                <a:gd name="csY1" fmla="*/ 195263 h 852488"/>
                <a:gd name="csX2" fmla="*/ 59532 w 214313"/>
                <a:gd name="csY2" fmla="*/ 526255 h 852488"/>
                <a:gd name="csX3" fmla="*/ 116682 w 214313"/>
                <a:gd name="csY3" fmla="*/ 852488 h 852488"/>
                <a:gd name="csX4" fmla="*/ 140494 w 214313"/>
                <a:gd name="csY4" fmla="*/ 347662 h 852488"/>
                <a:gd name="csX5" fmla="*/ 173831 w 214313"/>
                <a:gd name="csY5" fmla="*/ 250031 h 852488"/>
                <a:gd name="csX6" fmla="*/ 209550 w 214313"/>
                <a:gd name="csY6" fmla="*/ 107156 h 852488"/>
                <a:gd name="csX7" fmla="*/ 214313 w 214313"/>
                <a:gd name="csY7" fmla="*/ 2381 h 852488"/>
                <a:gd name="csX8" fmla="*/ 0 w 214313"/>
                <a:gd name="csY8" fmla="*/ 0 h 852488"/>
                <a:gd name="csX0" fmla="*/ 0 w 214313"/>
                <a:gd name="csY0" fmla="*/ 0 h 854868"/>
                <a:gd name="csX1" fmla="*/ 23812 w 214313"/>
                <a:gd name="csY1" fmla="*/ 195263 h 854868"/>
                <a:gd name="csX2" fmla="*/ 59532 w 214313"/>
                <a:gd name="csY2" fmla="*/ 526255 h 854868"/>
                <a:gd name="csX3" fmla="*/ 116682 w 214313"/>
                <a:gd name="csY3" fmla="*/ 852488 h 854868"/>
                <a:gd name="csX4" fmla="*/ 180975 w 214313"/>
                <a:gd name="csY4" fmla="*/ 854868 h 854868"/>
                <a:gd name="csX5" fmla="*/ 173831 w 214313"/>
                <a:gd name="csY5" fmla="*/ 250031 h 854868"/>
                <a:gd name="csX6" fmla="*/ 209550 w 214313"/>
                <a:gd name="csY6" fmla="*/ 107156 h 854868"/>
                <a:gd name="csX7" fmla="*/ 214313 w 214313"/>
                <a:gd name="csY7" fmla="*/ 2381 h 854868"/>
                <a:gd name="csX8" fmla="*/ 0 w 214313"/>
                <a:gd name="csY8" fmla="*/ 0 h 854868"/>
                <a:gd name="csX0" fmla="*/ 0 w 214313"/>
                <a:gd name="csY0" fmla="*/ 0 h 854868"/>
                <a:gd name="csX1" fmla="*/ 23812 w 214313"/>
                <a:gd name="csY1" fmla="*/ 195263 h 854868"/>
                <a:gd name="csX2" fmla="*/ 59532 w 214313"/>
                <a:gd name="csY2" fmla="*/ 526255 h 854868"/>
                <a:gd name="csX3" fmla="*/ 116682 w 214313"/>
                <a:gd name="csY3" fmla="*/ 852488 h 854868"/>
                <a:gd name="csX4" fmla="*/ 180975 w 214313"/>
                <a:gd name="csY4" fmla="*/ 854868 h 854868"/>
                <a:gd name="csX5" fmla="*/ 211931 w 214313"/>
                <a:gd name="csY5" fmla="*/ 354806 h 854868"/>
                <a:gd name="csX6" fmla="*/ 209550 w 214313"/>
                <a:gd name="csY6" fmla="*/ 107156 h 854868"/>
                <a:gd name="csX7" fmla="*/ 214313 w 214313"/>
                <a:gd name="csY7" fmla="*/ 2381 h 854868"/>
                <a:gd name="csX8" fmla="*/ 0 w 214313"/>
                <a:gd name="csY8" fmla="*/ 0 h 854868"/>
                <a:gd name="csX0" fmla="*/ 0 w 214313"/>
                <a:gd name="csY0" fmla="*/ 0 h 854868"/>
                <a:gd name="csX1" fmla="*/ 23812 w 214313"/>
                <a:gd name="csY1" fmla="*/ 195263 h 854868"/>
                <a:gd name="csX2" fmla="*/ 59532 w 214313"/>
                <a:gd name="csY2" fmla="*/ 526255 h 854868"/>
                <a:gd name="csX3" fmla="*/ 116682 w 214313"/>
                <a:gd name="csY3" fmla="*/ 852488 h 854868"/>
                <a:gd name="csX4" fmla="*/ 180975 w 214313"/>
                <a:gd name="csY4" fmla="*/ 854868 h 854868"/>
                <a:gd name="csX5" fmla="*/ 211931 w 214313"/>
                <a:gd name="csY5" fmla="*/ 354806 h 854868"/>
                <a:gd name="csX6" fmla="*/ 209550 w 214313"/>
                <a:gd name="csY6" fmla="*/ 107156 h 854868"/>
                <a:gd name="csX7" fmla="*/ 214313 w 214313"/>
                <a:gd name="csY7" fmla="*/ 2381 h 854868"/>
                <a:gd name="csX8" fmla="*/ 0 w 214313"/>
                <a:gd name="csY8" fmla="*/ 0 h 854868"/>
                <a:gd name="csX0" fmla="*/ 0 w 214313"/>
                <a:gd name="csY0" fmla="*/ 0 h 1007554"/>
                <a:gd name="csX1" fmla="*/ 23812 w 214313"/>
                <a:gd name="csY1" fmla="*/ 195263 h 1007554"/>
                <a:gd name="csX2" fmla="*/ 59532 w 214313"/>
                <a:gd name="csY2" fmla="*/ 526255 h 1007554"/>
                <a:gd name="csX3" fmla="*/ 116682 w 214313"/>
                <a:gd name="csY3" fmla="*/ 852488 h 1007554"/>
                <a:gd name="csX4" fmla="*/ 158857 w 214313"/>
                <a:gd name="csY4" fmla="*/ 1007552 h 1007554"/>
                <a:gd name="csX5" fmla="*/ 180975 w 214313"/>
                <a:gd name="csY5" fmla="*/ 854868 h 1007554"/>
                <a:gd name="csX6" fmla="*/ 211931 w 214313"/>
                <a:gd name="csY6" fmla="*/ 354806 h 1007554"/>
                <a:gd name="csX7" fmla="*/ 209550 w 214313"/>
                <a:gd name="csY7" fmla="*/ 107156 h 1007554"/>
                <a:gd name="csX8" fmla="*/ 214313 w 214313"/>
                <a:gd name="csY8" fmla="*/ 2381 h 1007554"/>
                <a:gd name="csX9" fmla="*/ 0 w 214313"/>
                <a:gd name="csY9" fmla="*/ 0 h 1007554"/>
                <a:gd name="csX0" fmla="*/ 0 w 214313"/>
                <a:gd name="csY0" fmla="*/ 0 h 1002791"/>
                <a:gd name="csX1" fmla="*/ 23812 w 214313"/>
                <a:gd name="csY1" fmla="*/ 195263 h 1002791"/>
                <a:gd name="csX2" fmla="*/ 59532 w 214313"/>
                <a:gd name="csY2" fmla="*/ 526255 h 1002791"/>
                <a:gd name="csX3" fmla="*/ 116682 w 214313"/>
                <a:gd name="csY3" fmla="*/ 852488 h 1002791"/>
                <a:gd name="csX4" fmla="*/ 146951 w 214313"/>
                <a:gd name="csY4" fmla="*/ 1002789 h 1002791"/>
                <a:gd name="csX5" fmla="*/ 180975 w 214313"/>
                <a:gd name="csY5" fmla="*/ 854868 h 1002791"/>
                <a:gd name="csX6" fmla="*/ 211931 w 214313"/>
                <a:gd name="csY6" fmla="*/ 354806 h 1002791"/>
                <a:gd name="csX7" fmla="*/ 209550 w 214313"/>
                <a:gd name="csY7" fmla="*/ 107156 h 1002791"/>
                <a:gd name="csX8" fmla="*/ 214313 w 214313"/>
                <a:gd name="csY8" fmla="*/ 2381 h 1002791"/>
                <a:gd name="csX9" fmla="*/ 0 w 214313"/>
                <a:gd name="csY9" fmla="*/ 0 h 1002791"/>
                <a:gd name="csX0" fmla="*/ 0 w 214313"/>
                <a:gd name="csY0" fmla="*/ 0 h 1000409"/>
                <a:gd name="csX1" fmla="*/ 23812 w 214313"/>
                <a:gd name="csY1" fmla="*/ 195263 h 1000409"/>
                <a:gd name="csX2" fmla="*/ 59532 w 214313"/>
                <a:gd name="csY2" fmla="*/ 526255 h 1000409"/>
                <a:gd name="csX3" fmla="*/ 116682 w 214313"/>
                <a:gd name="csY3" fmla="*/ 852488 h 1000409"/>
                <a:gd name="csX4" fmla="*/ 151713 w 214313"/>
                <a:gd name="csY4" fmla="*/ 1000407 h 1000409"/>
                <a:gd name="csX5" fmla="*/ 180975 w 214313"/>
                <a:gd name="csY5" fmla="*/ 854868 h 1000409"/>
                <a:gd name="csX6" fmla="*/ 211931 w 214313"/>
                <a:gd name="csY6" fmla="*/ 354806 h 1000409"/>
                <a:gd name="csX7" fmla="*/ 209550 w 214313"/>
                <a:gd name="csY7" fmla="*/ 107156 h 1000409"/>
                <a:gd name="csX8" fmla="*/ 214313 w 214313"/>
                <a:gd name="csY8" fmla="*/ 2381 h 1000409"/>
                <a:gd name="csX9" fmla="*/ 0 w 214313"/>
                <a:gd name="csY9" fmla="*/ 0 h 1000409"/>
                <a:gd name="csX0" fmla="*/ 0 w 214313"/>
                <a:gd name="csY0" fmla="*/ 0 h 1000409"/>
                <a:gd name="csX1" fmla="*/ 23812 w 214313"/>
                <a:gd name="csY1" fmla="*/ 195263 h 1000409"/>
                <a:gd name="csX2" fmla="*/ 59532 w 214313"/>
                <a:gd name="csY2" fmla="*/ 526255 h 1000409"/>
                <a:gd name="csX3" fmla="*/ 116682 w 214313"/>
                <a:gd name="csY3" fmla="*/ 852488 h 1000409"/>
                <a:gd name="csX4" fmla="*/ 151713 w 214313"/>
                <a:gd name="csY4" fmla="*/ 1000407 h 1000409"/>
                <a:gd name="csX5" fmla="*/ 180975 w 214313"/>
                <a:gd name="csY5" fmla="*/ 854868 h 1000409"/>
                <a:gd name="csX6" fmla="*/ 211931 w 214313"/>
                <a:gd name="csY6" fmla="*/ 354806 h 1000409"/>
                <a:gd name="csX7" fmla="*/ 209550 w 214313"/>
                <a:gd name="csY7" fmla="*/ 107156 h 1000409"/>
                <a:gd name="csX8" fmla="*/ 214313 w 214313"/>
                <a:gd name="csY8" fmla="*/ 2381 h 1000409"/>
                <a:gd name="csX9" fmla="*/ 0 w 214313"/>
                <a:gd name="csY9" fmla="*/ 0 h 1000409"/>
                <a:gd name="csX0" fmla="*/ 0 w 214313"/>
                <a:gd name="csY0" fmla="*/ 0 h 1000409"/>
                <a:gd name="csX1" fmla="*/ 11979 w 214313"/>
                <a:gd name="csY1" fmla="*/ 276226 h 1000409"/>
                <a:gd name="csX2" fmla="*/ 59532 w 214313"/>
                <a:gd name="csY2" fmla="*/ 526255 h 1000409"/>
                <a:gd name="csX3" fmla="*/ 116682 w 214313"/>
                <a:gd name="csY3" fmla="*/ 852488 h 1000409"/>
                <a:gd name="csX4" fmla="*/ 151713 w 214313"/>
                <a:gd name="csY4" fmla="*/ 1000407 h 1000409"/>
                <a:gd name="csX5" fmla="*/ 180975 w 214313"/>
                <a:gd name="csY5" fmla="*/ 854868 h 1000409"/>
                <a:gd name="csX6" fmla="*/ 211931 w 214313"/>
                <a:gd name="csY6" fmla="*/ 354806 h 1000409"/>
                <a:gd name="csX7" fmla="*/ 209550 w 214313"/>
                <a:gd name="csY7" fmla="*/ 107156 h 1000409"/>
                <a:gd name="csX8" fmla="*/ 214313 w 214313"/>
                <a:gd name="csY8" fmla="*/ 2381 h 1000409"/>
                <a:gd name="csX9" fmla="*/ 0 w 214313"/>
                <a:gd name="csY9" fmla="*/ 0 h 1000409"/>
                <a:gd name="csX0" fmla="*/ 0 w 214313"/>
                <a:gd name="csY0" fmla="*/ 0 h 1000409"/>
                <a:gd name="csX1" fmla="*/ 11979 w 214313"/>
                <a:gd name="csY1" fmla="*/ 276226 h 1000409"/>
                <a:gd name="csX2" fmla="*/ 24034 w 214313"/>
                <a:gd name="csY2" fmla="*/ 721518 h 1000409"/>
                <a:gd name="csX3" fmla="*/ 116682 w 214313"/>
                <a:gd name="csY3" fmla="*/ 852488 h 1000409"/>
                <a:gd name="csX4" fmla="*/ 151713 w 214313"/>
                <a:gd name="csY4" fmla="*/ 1000407 h 1000409"/>
                <a:gd name="csX5" fmla="*/ 180975 w 214313"/>
                <a:gd name="csY5" fmla="*/ 854868 h 1000409"/>
                <a:gd name="csX6" fmla="*/ 211931 w 214313"/>
                <a:gd name="csY6" fmla="*/ 354806 h 1000409"/>
                <a:gd name="csX7" fmla="*/ 209550 w 214313"/>
                <a:gd name="csY7" fmla="*/ 107156 h 1000409"/>
                <a:gd name="csX8" fmla="*/ 214313 w 214313"/>
                <a:gd name="csY8" fmla="*/ 2381 h 1000409"/>
                <a:gd name="csX9" fmla="*/ 0 w 214313"/>
                <a:gd name="csY9" fmla="*/ 0 h 1000409"/>
                <a:gd name="csX0" fmla="*/ 0 w 214313"/>
                <a:gd name="csY0" fmla="*/ 0 h 1000446"/>
                <a:gd name="csX1" fmla="*/ 11979 w 214313"/>
                <a:gd name="csY1" fmla="*/ 276226 h 1000446"/>
                <a:gd name="csX2" fmla="*/ 24034 w 214313"/>
                <a:gd name="csY2" fmla="*/ 721518 h 1000446"/>
                <a:gd name="csX3" fmla="*/ 38587 w 214313"/>
                <a:gd name="csY3" fmla="*/ 992982 h 1000446"/>
                <a:gd name="csX4" fmla="*/ 151713 w 214313"/>
                <a:gd name="csY4" fmla="*/ 1000407 h 1000446"/>
                <a:gd name="csX5" fmla="*/ 180975 w 214313"/>
                <a:gd name="csY5" fmla="*/ 854868 h 1000446"/>
                <a:gd name="csX6" fmla="*/ 211931 w 214313"/>
                <a:gd name="csY6" fmla="*/ 354806 h 1000446"/>
                <a:gd name="csX7" fmla="*/ 209550 w 214313"/>
                <a:gd name="csY7" fmla="*/ 107156 h 1000446"/>
                <a:gd name="csX8" fmla="*/ 214313 w 214313"/>
                <a:gd name="csY8" fmla="*/ 2381 h 1000446"/>
                <a:gd name="csX9" fmla="*/ 0 w 214313"/>
                <a:gd name="csY9" fmla="*/ 0 h 1000446"/>
                <a:gd name="csX0" fmla="*/ 0 w 214313"/>
                <a:gd name="csY0" fmla="*/ 0 h 1078726"/>
                <a:gd name="csX1" fmla="*/ 11979 w 214313"/>
                <a:gd name="csY1" fmla="*/ 276226 h 1078726"/>
                <a:gd name="csX2" fmla="*/ 24034 w 214313"/>
                <a:gd name="csY2" fmla="*/ 721518 h 1078726"/>
                <a:gd name="csX3" fmla="*/ 38587 w 214313"/>
                <a:gd name="csY3" fmla="*/ 992982 h 1078726"/>
                <a:gd name="csX4" fmla="*/ 94804 w 214313"/>
                <a:gd name="csY4" fmla="*/ 1078706 h 1078726"/>
                <a:gd name="csX5" fmla="*/ 151713 w 214313"/>
                <a:gd name="csY5" fmla="*/ 1000407 h 1078726"/>
                <a:gd name="csX6" fmla="*/ 180975 w 214313"/>
                <a:gd name="csY6" fmla="*/ 854868 h 1078726"/>
                <a:gd name="csX7" fmla="*/ 211931 w 214313"/>
                <a:gd name="csY7" fmla="*/ 354806 h 1078726"/>
                <a:gd name="csX8" fmla="*/ 209550 w 214313"/>
                <a:gd name="csY8" fmla="*/ 107156 h 1078726"/>
                <a:gd name="csX9" fmla="*/ 214313 w 214313"/>
                <a:gd name="csY9" fmla="*/ 2381 h 1078726"/>
                <a:gd name="csX10" fmla="*/ 0 w 214313"/>
                <a:gd name="csY10" fmla="*/ 0 h 1078726"/>
                <a:gd name="csX0" fmla="*/ 0 w 214313"/>
                <a:gd name="csY0" fmla="*/ 0 h 1078726"/>
                <a:gd name="csX1" fmla="*/ 11979 w 214313"/>
                <a:gd name="csY1" fmla="*/ 276226 h 1078726"/>
                <a:gd name="csX2" fmla="*/ 24034 w 214313"/>
                <a:gd name="csY2" fmla="*/ 721518 h 1078726"/>
                <a:gd name="csX3" fmla="*/ 38587 w 214313"/>
                <a:gd name="csY3" fmla="*/ 992982 h 1078726"/>
                <a:gd name="csX4" fmla="*/ 94804 w 214313"/>
                <a:gd name="csY4" fmla="*/ 1078706 h 1078726"/>
                <a:gd name="csX5" fmla="*/ 151713 w 214313"/>
                <a:gd name="csY5" fmla="*/ 1000407 h 1078726"/>
                <a:gd name="csX6" fmla="*/ 180975 w 214313"/>
                <a:gd name="csY6" fmla="*/ 854868 h 1078726"/>
                <a:gd name="csX7" fmla="*/ 211931 w 214313"/>
                <a:gd name="csY7" fmla="*/ 354806 h 1078726"/>
                <a:gd name="csX8" fmla="*/ 209550 w 214313"/>
                <a:gd name="csY8" fmla="*/ 107156 h 1078726"/>
                <a:gd name="csX9" fmla="*/ 214313 w 214313"/>
                <a:gd name="csY9" fmla="*/ 2381 h 1078726"/>
                <a:gd name="csX10" fmla="*/ 0 w 214313"/>
                <a:gd name="csY10" fmla="*/ 0 h 1078726"/>
                <a:gd name="csX0" fmla="*/ 0 w 214313"/>
                <a:gd name="csY0" fmla="*/ 0 h 1078726"/>
                <a:gd name="csX1" fmla="*/ 11979 w 214313"/>
                <a:gd name="csY1" fmla="*/ 276226 h 1078726"/>
                <a:gd name="csX2" fmla="*/ 24034 w 214313"/>
                <a:gd name="csY2" fmla="*/ 721518 h 1078726"/>
                <a:gd name="csX3" fmla="*/ 38587 w 214313"/>
                <a:gd name="csY3" fmla="*/ 992982 h 1078726"/>
                <a:gd name="csX4" fmla="*/ 94804 w 214313"/>
                <a:gd name="csY4" fmla="*/ 1078706 h 1078726"/>
                <a:gd name="csX5" fmla="*/ 151713 w 214313"/>
                <a:gd name="csY5" fmla="*/ 1000407 h 1078726"/>
                <a:gd name="csX6" fmla="*/ 188074 w 214313"/>
                <a:gd name="csY6" fmla="*/ 847724 h 1078726"/>
                <a:gd name="csX7" fmla="*/ 211931 w 214313"/>
                <a:gd name="csY7" fmla="*/ 354806 h 1078726"/>
                <a:gd name="csX8" fmla="*/ 209550 w 214313"/>
                <a:gd name="csY8" fmla="*/ 107156 h 1078726"/>
                <a:gd name="csX9" fmla="*/ 214313 w 214313"/>
                <a:gd name="csY9" fmla="*/ 2381 h 1078726"/>
                <a:gd name="csX10" fmla="*/ 0 w 214313"/>
                <a:gd name="csY10" fmla="*/ 0 h 1078726"/>
                <a:gd name="csX0" fmla="*/ 0 w 214313"/>
                <a:gd name="csY0" fmla="*/ 0 h 1078726"/>
                <a:gd name="csX1" fmla="*/ 11979 w 214313"/>
                <a:gd name="csY1" fmla="*/ 276226 h 1078726"/>
                <a:gd name="csX2" fmla="*/ 24034 w 214313"/>
                <a:gd name="csY2" fmla="*/ 721518 h 1078726"/>
                <a:gd name="csX3" fmla="*/ 38587 w 214313"/>
                <a:gd name="csY3" fmla="*/ 992982 h 1078726"/>
                <a:gd name="csX4" fmla="*/ 94804 w 214313"/>
                <a:gd name="csY4" fmla="*/ 1078706 h 1078726"/>
                <a:gd name="csX5" fmla="*/ 151713 w 214313"/>
                <a:gd name="csY5" fmla="*/ 1000407 h 1078726"/>
                <a:gd name="csX6" fmla="*/ 188074 w 214313"/>
                <a:gd name="csY6" fmla="*/ 847724 h 1078726"/>
                <a:gd name="csX7" fmla="*/ 211931 w 214313"/>
                <a:gd name="csY7" fmla="*/ 354806 h 1078726"/>
                <a:gd name="csX8" fmla="*/ 209550 w 214313"/>
                <a:gd name="csY8" fmla="*/ 107156 h 1078726"/>
                <a:gd name="csX9" fmla="*/ 214313 w 214313"/>
                <a:gd name="csY9" fmla="*/ 2381 h 1078726"/>
                <a:gd name="csX10" fmla="*/ 0 w 214313"/>
                <a:gd name="csY10" fmla="*/ 0 h 1078726"/>
                <a:gd name="csX0" fmla="*/ 0 w 214313"/>
                <a:gd name="csY0" fmla="*/ 0 h 1909763"/>
                <a:gd name="csX1" fmla="*/ 11979 w 214313"/>
                <a:gd name="csY1" fmla="*/ 276226 h 1909763"/>
                <a:gd name="csX2" fmla="*/ 24034 w 214313"/>
                <a:gd name="csY2" fmla="*/ 721518 h 1909763"/>
                <a:gd name="csX3" fmla="*/ 38587 w 214313"/>
                <a:gd name="csY3" fmla="*/ 992982 h 1909763"/>
                <a:gd name="csX4" fmla="*/ 61467 w 214313"/>
                <a:gd name="csY4" fmla="*/ 1909762 h 1909763"/>
                <a:gd name="csX5" fmla="*/ 151713 w 214313"/>
                <a:gd name="csY5" fmla="*/ 1000407 h 1909763"/>
                <a:gd name="csX6" fmla="*/ 188074 w 214313"/>
                <a:gd name="csY6" fmla="*/ 847724 h 1909763"/>
                <a:gd name="csX7" fmla="*/ 211931 w 214313"/>
                <a:gd name="csY7" fmla="*/ 354806 h 1909763"/>
                <a:gd name="csX8" fmla="*/ 209550 w 214313"/>
                <a:gd name="csY8" fmla="*/ 107156 h 1909763"/>
                <a:gd name="csX9" fmla="*/ 214313 w 214313"/>
                <a:gd name="csY9" fmla="*/ 2381 h 1909763"/>
                <a:gd name="csX10" fmla="*/ 0 w 214313"/>
                <a:gd name="csY10" fmla="*/ 0 h 1909763"/>
                <a:gd name="csX0" fmla="*/ 0 w 214313"/>
                <a:gd name="csY0" fmla="*/ 0 h 1909763"/>
                <a:gd name="csX1" fmla="*/ 11979 w 214313"/>
                <a:gd name="csY1" fmla="*/ 276226 h 1909763"/>
                <a:gd name="csX2" fmla="*/ 24034 w 214313"/>
                <a:gd name="csY2" fmla="*/ 721518 h 1909763"/>
                <a:gd name="csX3" fmla="*/ 38587 w 214313"/>
                <a:gd name="csY3" fmla="*/ 992982 h 1909763"/>
                <a:gd name="csX4" fmla="*/ 61467 w 214313"/>
                <a:gd name="csY4" fmla="*/ 1909762 h 1909763"/>
                <a:gd name="csX5" fmla="*/ 144570 w 214313"/>
                <a:gd name="csY5" fmla="*/ 1276632 h 1909763"/>
                <a:gd name="csX6" fmla="*/ 188074 w 214313"/>
                <a:gd name="csY6" fmla="*/ 847724 h 1909763"/>
                <a:gd name="csX7" fmla="*/ 211931 w 214313"/>
                <a:gd name="csY7" fmla="*/ 354806 h 1909763"/>
                <a:gd name="csX8" fmla="*/ 209550 w 214313"/>
                <a:gd name="csY8" fmla="*/ 107156 h 1909763"/>
                <a:gd name="csX9" fmla="*/ 214313 w 214313"/>
                <a:gd name="csY9" fmla="*/ 2381 h 1909763"/>
                <a:gd name="csX10" fmla="*/ 0 w 214313"/>
                <a:gd name="csY10" fmla="*/ 0 h 1909763"/>
                <a:gd name="csX0" fmla="*/ 0 w 214313"/>
                <a:gd name="csY0" fmla="*/ 0 h 1909764"/>
                <a:gd name="csX1" fmla="*/ 11979 w 214313"/>
                <a:gd name="csY1" fmla="*/ 276226 h 1909764"/>
                <a:gd name="csX2" fmla="*/ 24034 w 214313"/>
                <a:gd name="csY2" fmla="*/ 721518 h 1909764"/>
                <a:gd name="csX3" fmla="*/ 38587 w 214313"/>
                <a:gd name="csY3" fmla="*/ 992982 h 1909764"/>
                <a:gd name="csX4" fmla="*/ 61467 w 214313"/>
                <a:gd name="csY4" fmla="*/ 1909762 h 1909764"/>
                <a:gd name="csX5" fmla="*/ 144570 w 214313"/>
                <a:gd name="csY5" fmla="*/ 1276632 h 1909764"/>
                <a:gd name="csX6" fmla="*/ 188074 w 214313"/>
                <a:gd name="csY6" fmla="*/ 847724 h 1909764"/>
                <a:gd name="csX7" fmla="*/ 211931 w 214313"/>
                <a:gd name="csY7" fmla="*/ 354806 h 1909764"/>
                <a:gd name="csX8" fmla="*/ 209550 w 214313"/>
                <a:gd name="csY8" fmla="*/ 107156 h 1909764"/>
                <a:gd name="csX9" fmla="*/ 214313 w 214313"/>
                <a:gd name="csY9" fmla="*/ 2381 h 1909764"/>
                <a:gd name="csX10" fmla="*/ 0 w 214313"/>
                <a:gd name="csY10" fmla="*/ 0 h 1909764"/>
                <a:gd name="csX0" fmla="*/ 0 w 214313"/>
                <a:gd name="csY0" fmla="*/ 0 h 1909764"/>
                <a:gd name="csX1" fmla="*/ 11979 w 214313"/>
                <a:gd name="csY1" fmla="*/ 276226 h 1909764"/>
                <a:gd name="csX2" fmla="*/ 24034 w 214313"/>
                <a:gd name="csY2" fmla="*/ 721518 h 1909764"/>
                <a:gd name="csX3" fmla="*/ 38587 w 214313"/>
                <a:gd name="csY3" fmla="*/ 992982 h 1909764"/>
                <a:gd name="csX4" fmla="*/ 61467 w 214313"/>
                <a:gd name="csY4" fmla="*/ 1909762 h 1909764"/>
                <a:gd name="csX5" fmla="*/ 144570 w 214313"/>
                <a:gd name="csY5" fmla="*/ 1276632 h 1909764"/>
                <a:gd name="csX6" fmla="*/ 188074 w 214313"/>
                <a:gd name="csY6" fmla="*/ 847724 h 1909764"/>
                <a:gd name="csX7" fmla="*/ 211931 w 214313"/>
                <a:gd name="csY7" fmla="*/ 354806 h 1909764"/>
                <a:gd name="csX8" fmla="*/ 209550 w 214313"/>
                <a:gd name="csY8" fmla="*/ 107156 h 1909764"/>
                <a:gd name="csX9" fmla="*/ 214313 w 214313"/>
                <a:gd name="csY9" fmla="*/ 2381 h 1909764"/>
                <a:gd name="csX10" fmla="*/ 0 w 214313"/>
                <a:gd name="csY10" fmla="*/ 0 h 1909764"/>
                <a:gd name="csX0" fmla="*/ 0 w 214313"/>
                <a:gd name="csY0" fmla="*/ 0 h 1909764"/>
                <a:gd name="csX1" fmla="*/ 11979 w 214313"/>
                <a:gd name="csY1" fmla="*/ 276226 h 1909764"/>
                <a:gd name="csX2" fmla="*/ 24034 w 214313"/>
                <a:gd name="csY2" fmla="*/ 721518 h 1909764"/>
                <a:gd name="csX3" fmla="*/ 7631 w 214313"/>
                <a:gd name="csY3" fmla="*/ 1007270 h 1909764"/>
                <a:gd name="csX4" fmla="*/ 61467 w 214313"/>
                <a:gd name="csY4" fmla="*/ 1909762 h 1909764"/>
                <a:gd name="csX5" fmla="*/ 144570 w 214313"/>
                <a:gd name="csY5" fmla="*/ 1276632 h 1909764"/>
                <a:gd name="csX6" fmla="*/ 188074 w 214313"/>
                <a:gd name="csY6" fmla="*/ 847724 h 1909764"/>
                <a:gd name="csX7" fmla="*/ 211931 w 214313"/>
                <a:gd name="csY7" fmla="*/ 354806 h 1909764"/>
                <a:gd name="csX8" fmla="*/ 209550 w 214313"/>
                <a:gd name="csY8" fmla="*/ 107156 h 1909764"/>
                <a:gd name="csX9" fmla="*/ 214313 w 214313"/>
                <a:gd name="csY9" fmla="*/ 2381 h 1909764"/>
                <a:gd name="csX10" fmla="*/ 0 w 214313"/>
                <a:gd name="csY10" fmla="*/ 0 h 1909764"/>
                <a:gd name="csX0" fmla="*/ 0 w 214313"/>
                <a:gd name="csY0" fmla="*/ 0 h 1909764"/>
                <a:gd name="csX1" fmla="*/ 11979 w 214313"/>
                <a:gd name="csY1" fmla="*/ 276226 h 1909764"/>
                <a:gd name="csX2" fmla="*/ 221 w 214313"/>
                <a:gd name="csY2" fmla="*/ 683418 h 1909764"/>
                <a:gd name="csX3" fmla="*/ 7631 w 214313"/>
                <a:gd name="csY3" fmla="*/ 1007270 h 1909764"/>
                <a:gd name="csX4" fmla="*/ 61467 w 214313"/>
                <a:gd name="csY4" fmla="*/ 1909762 h 1909764"/>
                <a:gd name="csX5" fmla="*/ 144570 w 214313"/>
                <a:gd name="csY5" fmla="*/ 1276632 h 1909764"/>
                <a:gd name="csX6" fmla="*/ 188074 w 214313"/>
                <a:gd name="csY6" fmla="*/ 847724 h 1909764"/>
                <a:gd name="csX7" fmla="*/ 211931 w 214313"/>
                <a:gd name="csY7" fmla="*/ 354806 h 1909764"/>
                <a:gd name="csX8" fmla="*/ 209550 w 214313"/>
                <a:gd name="csY8" fmla="*/ 107156 h 1909764"/>
                <a:gd name="csX9" fmla="*/ 214313 w 214313"/>
                <a:gd name="csY9" fmla="*/ 2381 h 1909764"/>
                <a:gd name="csX10" fmla="*/ 0 w 214313"/>
                <a:gd name="csY10" fmla="*/ 0 h 1909764"/>
                <a:gd name="csX0" fmla="*/ 0 w 233362"/>
                <a:gd name="csY0" fmla="*/ 0 h 1909764"/>
                <a:gd name="csX1" fmla="*/ 11979 w 233362"/>
                <a:gd name="csY1" fmla="*/ 276226 h 1909764"/>
                <a:gd name="csX2" fmla="*/ 221 w 233362"/>
                <a:gd name="csY2" fmla="*/ 683418 h 1909764"/>
                <a:gd name="csX3" fmla="*/ 7631 w 233362"/>
                <a:gd name="csY3" fmla="*/ 1007270 h 1909764"/>
                <a:gd name="csX4" fmla="*/ 61467 w 233362"/>
                <a:gd name="csY4" fmla="*/ 1909762 h 1909764"/>
                <a:gd name="csX5" fmla="*/ 144570 w 233362"/>
                <a:gd name="csY5" fmla="*/ 1276632 h 1909764"/>
                <a:gd name="csX6" fmla="*/ 188074 w 233362"/>
                <a:gd name="csY6" fmla="*/ 847724 h 1909764"/>
                <a:gd name="csX7" fmla="*/ 233362 w 233362"/>
                <a:gd name="csY7" fmla="*/ 333375 h 1909764"/>
                <a:gd name="csX8" fmla="*/ 209550 w 233362"/>
                <a:gd name="csY8" fmla="*/ 107156 h 1909764"/>
                <a:gd name="csX9" fmla="*/ 214313 w 233362"/>
                <a:gd name="csY9" fmla="*/ 2381 h 1909764"/>
                <a:gd name="csX10" fmla="*/ 0 w 233362"/>
                <a:gd name="csY10" fmla="*/ 0 h 1909764"/>
                <a:gd name="csX0" fmla="*/ 0 w 233362"/>
                <a:gd name="csY0" fmla="*/ 0 h 1909764"/>
                <a:gd name="csX1" fmla="*/ 11979 w 233362"/>
                <a:gd name="csY1" fmla="*/ 276226 h 1909764"/>
                <a:gd name="csX2" fmla="*/ 221 w 233362"/>
                <a:gd name="csY2" fmla="*/ 683418 h 1909764"/>
                <a:gd name="csX3" fmla="*/ 7631 w 233362"/>
                <a:gd name="csY3" fmla="*/ 1007270 h 1909764"/>
                <a:gd name="csX4" fmla="*/ 61467 w 233362"/>
                <a:gd name="csY4" fmla="*/ 1909762 h 1909764"/>
                <a:gd name="csX5" fmla="*/ 144570 w 233362"/>
                <a:gd name="csY5" fmla="*/ 1276632 h 1909764"/>
                <a:gd name="csX6" fmla="*/ 188074 w 233362"/>
                <a:gd name="csY6" fmla="*/ 847724 h 1909764"/>
                <a:gd name="csX7" fmla="*/ 233362 w 233362"/>
                <a:gd name="csY7" fmla="*/ 333375 h 1909764"/>
                <a:gd name="csX8" fmla="*/ 209550 w 233362"/>
                <a:gd name="csY8" fmla="*/ 107156 h 1909764"/>
                <a:gd name="csX9" fmla="*/ 214313 w 233362"/>
                <a:gd name="csY9" fmla="*/ 2381 h 1909764"/>
                <a:gd name="csX10" fmla="*/ 0 w 233362"/>
                <a:gd name="csY10" fmla="*/ 0 h 1909764"/>
                <a:gd name="csX0" fmla="*/ 0 w 266713"/>
                <a:gd name="csY0" fmla="*/ 0 h 1909764"/>
                <a:gd name="csX1" fmla="*/ 11979 w 266713"/>
                <a:gd name="csY1" fmla="*/ 276226 h 1909764"/>
                <a:gd name="csX2" fmla="*/ 221 w 266713"/>
                <a:gd name="csY2" fmla="*/ 683418 h 1909764"/>
                <a:gd name="csX3" fmla="*/ 7631 w 266713"/>
                <a:gd name="csY3" fmla="*/ 1007270 h 1909764"/>
                <a:gd name="csX4" fmla="*/ 61467 w 266713"/>
                <a:gd name="csY4" fmla="*/ 1909762 h 1909764"/>
                <a:gd name="csX5" fmla="*/ 144570 w 266713"/>
                <a:gd name="csY5" fmla="*/ 1276632 h 1909764"/>
                <a:gd name="csX6" fmla="*/ 188074 w 266713"/>
                <a:gd name="csY6" fmla="*/ 847724 h 1909764"/>
                <a:gd name="csX7" fmla="*/ 233362 w 266713"/>
                <a:gd name="csY7" fmla="*/ 333375 h 1909764"/>
                <a:gd name="csX8" fmla="*/ 266700 w 266713"/>
                <a:gd name="csY8" fmla="*/ 45244 h 1909764"/>
                <a:gd name="csX9" fmla="*/ 214313 w 266713"/>
                <a:gd name="csY9" fmla="*/ 2381 h 1909764"/>
                <a:gd name="csX10" fmla="*/ 0 w 266713"/>
                <a:gd name="csY10" fmla="*/ 0 h 1909764"/>
                <a:gd name="csX0" fmla="*/ 4690 w 271403"/>
                <a:gd name="csY0" fmla="*/ 0 h 1909764"/>
                <a:gd name="csX1" fmla="*/ 0 w 271403"/>
                <a:gd name="csY1" fmla="*/ 259558 h 1909764"/>
                <a:gd name="csX2" fmla="*/ 4911 w 271403"/>
                <a:gd name="csY2" fmla="*/ 683418 h 1909764"/>
                <a:gd name="csX3" fmla="*/ 12321 w 271403"/>
                <a:gd name="csY3" fmla="*/ 1007270 h 1909764"/>
                <a:gd name="csX4" fmla="*/ 66157 w 271403"/>
                <a:gd name="csY4" fmla="*/ 1909762 h 1909764"/>
                <a:gd name="csX5" fmla="*/ 149260 w 271403"/>
                <a:gd name="csY5" fmla="*/ 1276632 h 1909764"/>
                <a:gd name="csX6" fmla="*/ 192764 w 271403"/>
                <a:gd name="csY6" fmla="*/ 847724 h 1909764"/>
                <a:gd name="csX7" fmla="*/ 238052 w 271403"/>
                <a:gd name="csY7" fmla="*/ 333375 h 1909764"/>
                <a:gd name="csX8" fmla="*/ 271390 w 271403"/>
                <a:gd name="csY8" fmla="*/ 45244 h 1909764"/>
                <a:gd name="csX9" fmla="*/ 219003 w 271403"/>
                <a:gd name="csY9" fmla="*/ 2381 h 1909764"/>
                <a:gd name="csX10" fmla="*/ 4690 w 271403"/>
                <a:gd name="csY10" fmla="*/ 0 h 1909764"/>
                <a:gd name="csX0" fmla="*/ 4690 w 261883"/>
                <a:gd name="csY0" fmla="*/ 0 h 1909764"/>
                <a:gd name="csX1" fmla="*/ 0 w 261883"/>
                <a:gd name="csY1" fmla="*/ 259558 h 1909764"/>
                <a:gd name="csX2" fmla="*/ 4911 w 261883"/>
                <a:gd name="csY2" fmla="*/ 683418 h 1909764"/>
                <a:gd name="csX3" fmla="*/ 12321 w 261883"/>
                <a:gd name="csY3" fmla="*/ 1007270 h 1909764"/>
                <a:gd name="csX4" fmla="*/ 66157 w 261883"/>
                <a:gd name="csY4" fmla="*/ 1909762 h 1909764"/>
                <a:gd name="csX5" fmla="*/ 149260 w 261883"/>
                <a:gd name="csY5" fmla="*/ 1276632 h 1909764"/>
                <a:gd name="csX6" fmla="*/ 192764 w 261883"/>
                <a:gd name="csY6" fmla="*/ 847724 h 1909764"/>
                <a:gd name="csX7" fmla="*/ 238052 w 261883"/>
                <a:gd name="csY7" fmla="*/ 333375 h 1909764"/>
                <a:gd name="csX8" fmla="*/ 261865 w 261883"/>
                <a:gd name="csY8" fmla="*/ 142875 h 1909764"/>
                <a:gd name="csX9" fmla="*/ 219003 w 261883"/>
                <a:gd name="csY9" fmla="*/ 2381 h 1909764"/>
                <a:gd name="csX10" fmla="*/ 4690 w 261883"/>
                <a:gd name="csY10" fmla="*/ 0 h 1909764"/>
                <a:gd name="csX0" fmla="*/ 4690 w 283297"/>
                <a:gd name="csY0" fmla="*/ 0 h 1909764"/>
                <a:gd name="csX1" fmla="*/ 0 w 283297"/>
                <a:gd name="csY1" fmla="*/ 259558 h 1909764"/>
                <a:gd name="csX2" fmla="*/ 4911 w 283297"/>
                <a:gd name="csY2" fmla="*/ 683418 h 1909764"/>
                <a:gd name="csX3" fmla="*/ 12321 w 283297"/>
                <a:gd name="csY3" fmla="*/ 1007270 h 1909764"/>
                <a:gd name="csX4" fmla="*/ 66157 w 283297"/>
                <a:gd name="csY4" fmla="*/ 1909762 h 1909764"/>
                <a:gd name="csX5" fmla="*/ 149260 w 283297"/>
                <a:gd name="csY5" fmla="*/ 1276632 h 1909764"/>
                <a:gd name="csX6" fmla="*/ 192764 w 283297"/>
                <a:gd name="csY6" fmla="*/ 847724 h 1909764"/>
                <a:gd name="csX7" fmla="*/ 238052 w 283297"/>
                <a:gd name="csY7" fmla="*/ 333375 h 1909764"/>
                <a:gd name="csX8" fmla="*/ 261865 w 283297"/>
                <a:gd name="csY8" fmla="*/ 142875 h 1909764"/>
                <a:gd name="csX9" fmla="*/ 283297 w 283297"/>
                <a:gd name="csY9" fmla="*/ 0 h 1909764"/>
                <a:gd name="csX10" fmla="*/ 4690 w 283297"/>
                <a:gd name="csY10" fmla="*/ 0 h 190976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83297" h="1909764">
                  <a:moveTo>
                    <a:pt x="4690" y="0"/>
                  </a:moveTo>
                  <a:cubicBezTo>
                    <a:pt x="3127" y="86519"/>
                    <a:pt x="1563" y="173039"/>
                    <a:pt x="0" y="259558"/>
                  </a:cubicBezTo>
                  <a:lnTo>
                    <a:pt x="4911" y="683418"/>
                  </a:lnTo>
                  <a:lnTo>
                    <a:pt x="12321" y="1007270"/>
                  </a:lnTo>
                  <a:cubicBezTo>
                    <a:pt x="24116" y="1052911"/>
                    <a:pt x="47303" y="1908525"/>
                    <a:pt x="66157" y="1909762"/>
                  </a:cubicBezTo>
                  <a:cubicBezTo>
                    <a:pt x="85011" y="1911000"/>
                    <a:pt x="144423" y="1378629"/>
                    <a:pt x="149260" y="1276632"/>
                  </a:cubicBezTo>
                  <a:cubicBezTo>
                    <a:pt x="173316" y="1123343"/>
                    <a:pt x="183010" y="896237"/>
                    <a:pt x="192764" y="847724"/>
                  </a:cubicBezTo>
                  <a:cubicBezTo>
                    <a:pt x="216415" y="703262"/>
                    <a:pt x="216621" y="534987"/>
                    <a:pt x="238052" y="333375"/>
                  </a:cubicBezTo>
                  <a:cubicBezTo>
                    <a:pt x="237258" y="250825"/>
                    <a:pt x="262659" y="225425"/>
                    <a:pt x="261865" y="142875"/>
                  </a:cubicBezTo>
                  <a:lnTo>
                    <a:pt x="283297" y="0"/>
                  </a:lnTo>
                  <a:lnTo>
                    <a:pt x="4690" y="0"/>
                  </a:lnTo>
                  <a:close/>
                </a:path>
              </a:pathLst>
            </a:custGeom>
            <a:grp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a:endParaRPr>
            </a:p>
          </p:txBody>
        </p:sp>
        <p:sp>
          <p:nvSpPr>
            <p:cNvPr id="18" name="Freeform: Shape 17">
              <a:extLst>
                <a:ext uri="{FF2B5EF4-FFF2-40B4-BE49-F238E27FC236}">
                  <a16:creationId xmlns:a16="http://schemas.microsoft.com/office/drawing/2014/main" id="{D96E643C-AA5E-FC28-6BCE-8337E5EF8318}"/>
                </a:ext>
              </a:extLst>
            </p:cNvPr>
            <p:cNvSpPr/>
            <p:nvPr/>
          </p:nvSpPr>
          <p:spPr bwMode="auto">
            <a:xfrm flipV="1">
              <a:off x="8780385" y="2911331"/>
              <a:ext cx="390624" cy="1263600"/>
            </a:xfrm>
            <a:custGeom>
              <a:avLst/>
              <a:gdLst>
                <a:gd name="csX0" fmla="*/ 0 w 233363"/>
                <a:gd name="csY0" fmla="*/ 11907 h 359569"/>
                <a:gd name="csX1" fmla="*/ 66675 w 233363"/>
                <a:gd name="csY1" fmla="*/ 154782 h 359569"/>
                <a:gd name="csX2" fmla="*/ 109538 w 233363"/>
                <a:gd name="csY2" fmla="*/ 285750 h 359569"/>
                <a:gd name="csX3" fmla="*/ 119063 w 233363"/>
                <a:gd name="csY3" fmla="*/ 338138 h 359569"/>
                <a:gd name="csX4" fmla="*/ 140494 w 233363"/>
                <a:gd name="csY4" fmla="*/ 359569 h 359569"/>
                <a:gd name="csX5" fmla="*/ 173831 w 233363"/>
                <a:gd name="csY5" fmla="*/ 261938 h 359569"/>
                <a:gd name="csX6" fmla="*/ 209550 w 233363"/>
                <a:gd name="csY6" fmla="*/ 119063 h 359569"/>
                <a:gd name="csX7" fmla="*/ 233363 w 233363"/>
                <a:gd name="csY7" fmla="*/ 0 h 359569"/>
                <a:gd name="csX8" fmla="*/ 0 w 233363"/>
                <a:gd name="csY8" fmla="*/ 11907 h 359569"/>
                <a:gd name="csX0" fmla="*/ 0 w 214313"/>
                <a:gd name="csY0" fmla="*/ 0 h 347662"/>
                <a:gd name="csX1" fmla="*/ 66675 w 214313"/>
                <a:gd name="csY1" fmla="*/ 142875 h 347662"/>
                <a:gd name="csX2" fmla="*/ 109538 w 214313"/>
                <a:gd name="csY2" fmla="*/ 273843 h 347662"/>
                <a:gd name="csX3" fmla="*/ 119063 w 214313"/>
                <a:gd name="csY3" fmla="*/ 326231 h 347662"/>
                <a:gd name="csX4" fmla="*/ 140494 w 214313"/>
                <a:gd name="csY4" fmla="*/ 347662 h 347662"/>
                <a:gd name="csX5" fmla="*/ 173831 w 214313"/>
                <a:gd name="csY5" fmla="*/ 250031 h 347662"/>
                <a:gd name="csX6" fmla="*/ 209550 w 214313"/>
                <a:gd name="csY6" fmla="*/ 107156 h 347662"/>
                <a:gd name="csX7" fmla="*/ 214313 w 214313"/>
                <a:gd name="csY7" fmla="*/ 2381 h 347662"/>
                <a:gd name="csX8" fmla="*/ 0 w 214313"/>
                <a:gd name="csY8" fmla="*/ 0 h 347662"/>
                <a:gd name="csX0" fmla="*/ 0 w 214313"/>
                <a:gd name="csY0" fmla="*/ 0 h 347662"/>
                <a:gd name="csX1" fmla="*/ 23812 w 214313"/>
                <a:gd name="csY1" fmla="*/ 195263 h 347662"/>
                <a:gd name="csX2" fmla="*/ 109538 w 214313"/>
                <a:gd name="csY2" fmla="*/ 273843 h 347662"/>
                <a:gd name="csX3" fmla="*/ 119063 w 214313"/>
                <a:gd name="csY3" fmla="*/ 326231 h 347662"/>
                <a:gd name="csX4" fmla="*/ 140494 w 214313"/>
                <a:gd name="csY4" fmla="*/ 347662 h 347662"/>
                <a:gd name="csX5" fmla="*/ 173831 w 214313"/>
                <a:gd name="csY5" fmla="*/ 250031 h 347662"/>
                <a:gd name="csX6" fmla="*/ 209550 w 214313"/>
                <a:gd name="csY6" fmla="*/ 107156 h 347662"/>
                <a:gd name="csX7" fmla="*/ 214313 w 214313"/>
                <a:gd name="csY7" fmla="*/ 2381 h 347662"/>
                <a:gd name="csX8" fmla="*/ 0 w 214313"/>
                <a:gd name="csY8" fmla="*/ 0 h 347662"/>
                <a:gd name="csX0" fmla="*/ 0 w 214313"/>
                <a:gd name="csY0" fmla="*/ 0 h 526255"/>
                <a:gd name="csX1" fmla="*/ 23812 w 214313"/>
                <a:gd name="csY1" fmla="*/ 195263 h 526255"/>
                <a:gd name="csX2" fmla="*/ 59532 w 214313"/>
                <a:gd name="csY2" fmla="*/ 526255 h 526255"/>
                <a:gd name="csX3" fmla="*/ 119063 w 214313"/>
                <a:gd name="csY3" fmla="*/ 326231 h 526255"/>
                <a:gd name="csX4" fmla="*/ 140494 w 214313"/>
                <a:gd name="csY4" fmla="*/ 347662 h 526255"/>
                <a:gd name="csX5" fmla="*/ 173831 w 214313"/>
                <a:gd name="csY5" fmla="*/ 250031 h 526255"/>
                <a:gd name="csX6" fmla="*/ 209550 w 214313"/>
                <a:gd name="csY6" fmla="*/ 107156 h 526255"/>
                <a:gd name="csX7" fmla="*/ 214313 w 214313"/>
                <a:gd name="csY7" fmla="*/ 2381 h 526255"/>
                <a:gd name="csX8" fmla="*/ 0 w 214313"/>
                <a:gd name="csY8" fmla="*/ 0 h 526255"/>
                <a:gd name="csX0" fmla="*/ 0 w 214313"/>
                <a:gd name="csY0" fmla="*/ 0 h 852488"/>
                <a:gd name="csX1" fmla="*/ 23812 w 214313"/>
                <a:gd name="csY1" fmla="*/ 195263 h 852488"/>
                <a:gd name="csX2" fmla="*/ 59532 w 214313"/>
                <a:gd name="csY2" fmla="*/ 526255 h 852488"/>
                <a:gd name="csX3" fmla="*/ 116682 w 214313"/>
                <a:gd name="csY3" fmla="*/ 852488 h 852488"/>
                <a:gd name="csX4" fmla="*/ 140494 w 214313"/>
                <a:gd name="csY4" fmla="*/ 347662 h 852488"/>
                <a:gd name="csX5" fmla="*/ 173831 w 214313"/>
                <a:gd name="csY5" fmla="*/ 250031 h 852488"/>
                <a:gd name="csX6" fmla="*/ 209550 w 214313"/>
                <a:gd name="csY6" fmla="*/ 107156 h 852488"/>
                <a:gd name="csX7" fmla="*/ 214313 w 214313"/>
                <a:gd name="csY7" fmla="*/ 2381 h 852488"/>
                <a:gd name="csX8" fmla="*/ 0 w 214313"/>
                <a:gd name="csY8" fmla="*/ 0 h 852488"/>
                <a:gd name="csX0" fmla="*/ 0 w 214313"/>
                <a:gd name="csY0" fmla="*/ 0 h 854868"/>
                <a:gd name="csX1" fmla="*/ 23812 w 214313"/>
                <a:gd name="csY1" fmla="*/ 195263 h 854868"/>
                <a:gd name="csX2" fmla="*/ 59532 w 214313"/>
                <a:gd name="csY2" fmla="*/ 526255 h 854868"/>
                <a:gd name="csX3" fmla="*/ 116682 w 214313"/>
                <a:gd name="csY3" fmla="*/ 852488 h 854868"/>
                <a:gd name="csX4" fmla="*/ 180975 w 214313"/>
                <a:gd name="csY4" fmla="*/ 854868 h 854868"/>
                <a:gd name="csX5" fmla="*/ 173831 w 214313"/>
                <a:gd name="csY5" fmla="*/ 250031 h 854868"/>
                <a:gd name="csX6" fmla="*/ 209550 w 214313"/>
                <a:gd name="csY6" fmla="*/ 107156 h 854868"/>
                <a:gd name="csX7" fmla="*/ 214313 w 214313"/>
                <a:gd name="csY7" fmla="*/ 2381 h 854868"/>
                <a:gd name="csX8" fmla="*/ 0 w 214313"/>
                <a:gd name="csY8" fmla="*/ 0 h 854868"/>
                <a:gd name="csX0" fmla="*/ 0 w 214313"/>
                <a:gd name="csY0" fmla="*/ 0 h 854868"/>
                <a:gd name="csX1" fmla="*/ 23812 w 214313"/>
                <a:gd name="csY1" fmla="*/ 195263 h 854868"/>
                <a:gd name="csX2" fmla="*/ 59532 w 214313"/>
                <a:gd name="csY2" fmla="*/ 526255 h 854868"/>
                <a:gd name="csX3" fmla="*/ 116682 w 214313"/>
                <a:gd name="csY3" fmla="*/ 852488 h 854868"/>
                <a:gd name="csX4" fmla="*/ 180975 w 214313"/>
                <a:gd name="csY4" fmla="*/ 854868 h 854868"/>
                <a:gd name="csX5" fmla="*/ 211931 w 214313"/>
                <a:gd name="csY5" fmla="*/ 354806 h 854868"/>
                <a:gd name="csX6" fmla="*/ 209550 w 214313"/>
                <a:gd name="csY6" fmla="*/ 107156 h 854868"/>
                <a:gd name="csX7" fmla="*/ 214313 w 214313"/>
                <a:gd name="csY7" fmla="*/ 2381 h 854868"/>
                <a:gd name="csX8" fmla="*/ 0 w 214313"/>
                <a:gd name="csY8" fmla="*/ 0 h 854868"/>
                <a:gd name="csX0" fmla="*/ 0 w 214313"/>
                <a:gd name="csY0" fmla="*/ 0 h 854868"/>
                <a:gd name="csX1" fmla="*/ 23812 w 214313"/>
                <a:gd name="csY1" fmla="*/ 195263 h 854868"/>
                <a:gd name="csX2" fmla="*/ 59532 w 214313"/>
                <a:gd name="csY2" fmla="*/ 526255 h 854868"/>
                <a:gd name="csX3" fmla="*/ 116682 w 214313"/>
                <a:gd name="csY3" fmla="*/ 852488 h 854868"/>
                <a:gd name="csX4" fmla="*/ 180975 w 214313"/>
                <a:gd name="csY4" fmla="*/ 854868 h 854868"/>
                <a:gd name="csX5" fmla="*/ 211931 w 214313"/>
                <a:gd name="csY5" fmla="*/ 354806 h 854868"/>
                <a:gd name="csX6" fmla="*/ 209550 w 214313"/>
                <a:gd name="csY6" fmla="*/ 107156 h 854868"/>
                <a:gd name="csX7" fmla="*/ 214313 w 214313"/>
                <a:gd name="csY7" fmla="*/ 2381 h 854868"/>
                <a:gd name="csX8" fmla="*/ 0 w 214313"/>
                <a:gd name="csY8" fmla="*/ 0 h 854868"/>
                <a:gd name="csX0" fmla="*/ 0 w 214313"/>
                <a:gd name="csY0" fmla="*/ 0 h 1007554"/>
                <a:gd name="csX1" fmla="*/ 23812 w 214313"/>
                <a:gd name="csY1" fmla="*/ 195263 h 1007554"/>
                <a:gd name="csX2" fmla="*/ 59532 w 214313"/>
                <a:gd name="csY2" fmla="*/ 526255 h 1007554"/>
                <a:gd name="csX3" fmla="*/ 116682 w 214313"/>
                <a:gd name="csY3" fmla="*/ 852488 h 1007554"/>
                <a:gd name="csX4" fmla="*/ 158857 w 214313"/>
                <a:gd name="csY4" fmla="*/ 1007552 h 1007554"/>
                <a:gd name="csX5" fmla="*/ 180975 w 214313"/>
                <a:gd name="csY5" fmla="*/ 854868 h 1007554"/>
                <a:gd name="csX6" fmla="*/ 211931 w 214313"/>
                <a:gd name="csY6" fmla="*/ 354806 h 1007554"/>
                <a:gd name="csX7" fmla="*/ 209550 w 214313"/>
                <a:gd name="csY7" fmla="*/ 107156 h 1007554"/>
                <a:gd name="csX8" fmla="*/ 214313 w 214313"/>
                <a:gd name="csY8" fmla="*/ 2381 h 1007554"/>
                <a:gd name="csX9" fmla="*/ 0 w 214313"/>
                <a:gd name="csY9" fmla="*/ 0 h 1007554"/>
                <a:gd name="csX0" fmla="*/ 0 w 214313"/>
                <a:gd name="csY0" fmla="*/ 0 h 1002791"/>
                <a:gd name="csX1" fmla="*/ 23812 w 214313"/>
                <a:gd name="csY1" fmla="*/ 195263 h 1002791"/>
                <a:gd name="csX2" fmla="*/ 59532 w 214313"/>
                <a:gd name="csY2" fmla="*/ 526255 h 1002791"/>
                <a:gd name="csX3" fmla="*/ 116682 w 214313"/>
                <a:gd name="csY3" fmla="*/ 852488 h 1002791"/>
                <a:gd name="csX4" fmla="*/ 146951 w 214313"/>
                <a:gd name="csY4" fmla="*/ 1002789 h 1002791"/>
                <a:gd name="csX5" fmla="*/ 180975 w 214313"/>
                <a:gd name="csY5" fmla="*/ 854868 h 1002791"/>
                <a:gd name="csX6" fmla="*/ 211931 w 214313"/>
                <a:gd name="csY6" fmla="*/ 354806 h 1002791"/>
                <a:gd name="csX7" fmla="*/ 209550 w 214313"/>
                <a:gd name="csY7" fmla="*/ 107156 h 1002791"/>
                <a:gd name="csX8" fmla="*/ 214313 w 214313"/>
                <a:gd name="csY8" fmla="*/ 2381 h 1002791"/>
                <a:gd name="csX9" fmla="*/ 0 w 214313"/>
                <a:gd name="csY9" fmla="*/ 0 h 1002791"/>
                <a:gd name="csX0" fmla="*/ 0 w 214313"/>
                <a:gd name="csY0" fmla="*/ 0 h 1000409"/>
                <a:gd name="csX1" fmla="*/ 23812 w 214313"/>
                <a:gd name="csY1" fmla="*/ 195263 h 1000409"/>
                <a:gd name="csX2" fmla="*/ 59532 w 214313"/>
                <a:gd name="csY2" fmla="*/ 526255 h 1000409"/>
                <a:gd name="csX3" fmla="*/ 116682 w 214313"/>
                <a:gd name="csY3" fmla="*/ 852488 h 1000409"/>
                <a:gd name="csX4" fmla="*/ 151713 w 214313"/>
                <a:gd name="csY4" fmla="*/ 1000407 h 1000409"/>
                <a:gd name="csX5" fmla="*/ 180975 w 214313"/>
                <a:gd name="csY5" fmla="*/ 854868 h 1000409"/>
                <a:gd name="csX6" fmla="*/ 211931 w 214313"/>
                <a:gd name="csY6" fmla="*/ 354806 h 1000409"/>
                <a:gd name="csX7" fmla="*/ 209550 w 214313"/>
                <a:gd name="csY7" fmla="*/ 107156 h 1000409"/>
                <a:gd name="csX8" fmla="*/ 214313 w 214313"/>
                <a:gd name="csY8" fmla="*/ 2381 h 1000409"/>
                <a:gd name="csX9" fmla="*/ 0 w 214313"/>
                <a:gd name="csY9" fmla="*/ 0 h 1000409"/>
                <a:gd name="csX0" fmla="*/ 0 w 214313"/>
                <a:gd name="csY0" fmla="*/ 0 h 1000409"/>
                <a:gd name="csX1" fmla="*/ 23812 w 214313"/>
                <a:gd name="csY1" fmla="*/ 195263 h 1000409"/>
                <a:gd name="csX2" fmla="*/ 59532 w 214313"/>
                <a:gd name="csY2" fmla="*/ 526255 h 1000409"/>
                <a:gd name="csX3" fmla="*/ 116682 w 214313"/>
                <a:gd name="csY3" fmla="*/ 852488 h 1000409"/>
                <a:gd name="csX4" fmla="*/ 151713 w 214313"/>
                <a:gd name="csY4" fmla="*/ 1000407 h 1000409"/>
                <a:gd name="csX5" fmla="*/ 180975 w 214313"/>
                <a:gd name="csY5" fmla="*/ 854868 h 1000409"/>
                <a:gd name="csX6" fmla="*/ 211931 w 214313"/>
                <a:gd name="csY6" fmla="*/ 354806 h 1000409"/>
                <a:gd name="csX7" fmla="*/ 209550 w 214313"/>
                <a:gd name="csY7" fmla="*/ 107156 h 1000409"/>
                <a:gd name="csX8" fmla="*/ 214313 w 214313"/>
                <a:gd name="csY8" fmla="*/ 2381 h 1000409"/>
                <a:gd name="csX9" fmla="*/ 0 w 214313"/>
                <a:gd name="csY9" fmla="*/ 0 h 1000409"/>
                <a:gd name="csX0" fmla="*/ 0 w 214313"/>
                <a:gd name="csY0" fmla="*/ 0 h 1000409"/>
                <a:gd name="csX1" fmla="*/ 11979 w 214313"/>
                <a:gd name="csY1" fmla="*/ 276226 h 1000409"/>
                <a:gd name="csX2" fmla="*/ 59532 w 214313"/>
                <a:gd name="csY2" fmla="*/ 526255 h 1000409"/>
                <a:gd name="csX3" fmla="*/ 116682 w 214313"/>
                <a:gd name="csY3" fmla="*/ 852488 h 1000409"/>
                <a:gd name="csX4" fmla="*/ 151713 w 214313"/>
                <a:gd name="csY4" fmla="*/ 1000407 h 1000409"/>
                <a:gd name="csX5" fmla="*/ 180975 w 214313"/>
                <a:gd name="csY5" fmla="*/ 854868 h 1000409"/>
                <a:gd name="csX6" fmla="*/ 211931 w 214313"/>
                <a:gd name="csY6" fmla="*/ 354806 h 1000409"/>
                <a:gd name="csX7" fmla="*/ 209550 w 214313"/>
                <a:gd name="csY7" fmla="*/ 107156 h 1000409"/>
                <a:gd name="csX8" fmla="*/ 214313 w 214313"/>
                <a:gd name="csY8" fmla="*/ 2381 h 1000409"/>
                <a:gd name="csX9" fmla="*/ 0 w 214313"/>
                <a:gd name="csY9" fmla="*/ 0 h 1000409"/>
                <a:gd name="csX0" fmla="*/ 0 w 214313"/>
                <a:gd name="csY0" fmla="*/ 0 h 1000409"/>
                <a:gd name="csX1" fmla="*/ 11979 w 214313"/>
                <a:gd name="csY1" fmla="*/ 276226 h 1000409"/>
                <a:gd name="csX2" fmla="*/ 24034 w 214313"/>
                <a:gd name="csY2" fmla="*/ 721518 h 1000409"/>
                <a:gd name="csX3" fmla="*/ 116682 w 214313"/>
                <a:gd name="csY3" fmla="*/ 852488 h 1000409"/>
                <a:gd name="csX4" fmla="*/ 151713 w 214313"/>
                <a:gd name="csY4" fmla="*/ 1000407 h 1000409"/>
                <a:gd name="csX5" fmla="*/ 180975 w 214313"/>
                <a:gd name="csY5" fmla="*/ 854868 h 1000409"/>
                <a:gd name="csX6" fmla="*/ 211931 w 214313"/>
                <a:gd name="csY6" fmla="*/ 354806 h 1000409"/>
                <a:gd name="csX7" fmla="*/ 209550 w 214313"/>
                <a:gd name="csY7" fmla="*/ 107156 h 1000409"/>
                <a:gd name="csX8" fmla="*/ 214313 w 214313"/>
                <a:gd name="csY8" fmla="*/ 2381 h 1000409"/>
                <a:gd name="csX9" fmla="*/ 0 w 214313"/>
                <a:gd name="csY9" fmla="*/ 0 h 1000409"/>
                <a:gd name="csX0" fmla="*/ 0 w 214313"/>
                <a:gd name="csY0" fmla="*/ 0 h 1000446"/>
                <a:gd name="csX1" fmla="*/ 11979 w 214313"/>
                <a:gd name="csY1" fmla="*/ 276226 h 1000446"/>
                <a:gd name="csX2" fmla="*/ 24034 w 214313"/>
                <a:gd name="csY2" fmla="*/ 721518 h 1000446"/>
                <a:gd name="csX3" fmla="*/ 38587 w 214313"/>
                <a:gd name="csY3" fmla="*/ 992982 h 1000446"/>
                <a:gd name="csX4" fmla="*/ 151713 w 214313"/>
                <a:gd name="csY4" fmla="*/ 1000407 h 1000446"/>
                <a:gd name="csX5" fmla="*/ 180975 w 214313"/>
                <a:gd name="csY5" fmla="*/ 854868 h 1000446"/>
                <a:gd name="csX6" fmla="*/ 211931 w 214313"/>
                <a:gd name="csY6" fmla="*/ 354806 h 1000446"/>
                <a:gd name="csX7" fmla="*/ 209550 w 214313"/>
                <a:gd name="csY7" fmla="*/ 107156 h 1000446"/>
                <a:gd name="csX8" fmla="*/ 214313 w 214313"/>
                <a:gd name="csY8" fmla="*/ 2381 h 1000446"/>
                <a:gd name="csX9" fmla="*/ 0 w 214313"/>
                <a:gd name="csY9" fmla="*/ 0 h 1000446"/>
                <a:gd name="csX0" fmla="*/ 0 w 214313"/>
                <a:gd name="csY0" fmla="*/ 0 h 1078726"/>
                <a:gd name="csX1" fmla="*/ 11979 w 214313"/>
                <a:gd name="csY1" fmla="*/ 276226 h 1078726"/>
                <a:gd name="csX2" fmla="*/ 24034 w 214313"/>
                <a:gd name="csY2" fmla="*/ 721518 h 1078726"/>
                <a:gd name="csX3" fmla="*/ 38587 w 214313"/>
                <a:gd name="csY3" fmla="*/ 992982 h 1078726"/>
                <a:gd name="csX4" fmla="*/ 94804 w 214313"/>
                <a:gd name="csY4" fmla="*/ 1078706 h 1078726"/>
                <a:gd name="csX5" fmla="*/ 151713 w 214313"/>
                <a:gd name="csY5" fmla="*/ 1000407 h 1078726"/>
                <a:gd name="csX6" fmla="*/ 180975 w 214313"/>
                <a:gd name="csY6" fmla="*/ 854868 h 1078726"/>
                <a:gd name="csX7" fmla="*/ 211931 w 214313"/>
                <a:gd name="csY7" fmla="*/ 354806 h 1078726"/>
                <a:gd name="csX8" fmla="*/ 209550 w 214313"/>
                <a:gd name="csY8" fmla="*/ 107156 h 1078726"/>
                <a:gd name="csX9" fmla="*/ 214313 w 214313"/>
                <a:gd name="csY9" fmla="*/ 2381 h 1078726"/>
                <a:gd name="csX10" fmla="*/ 0 w 214313"/>
                <a:gd name="csY10" fmla="*/ 0 h 1078726"/>
                <a:gd name="csX0" fmla="*/ 0 w 214313"/>
                <a:gd name="csY0" fmla="*/ 0 h 1078726"/>
                <a:gd name="csX1" fmla="*/ 11979 w 214313"/>
                <a:gd name="csY1" fmla="*/ 276226 h 1078726"/>
                <a:gd name="csX2" fmla="*/ 24034 w 214313"/>
                <a:gd name="csY2" fmla="*/ 721518 h 1078726"/>
                <a:gd name="csX3" fmla="*/ 38587 w 214313"/>
                <a:gd name="csY3" fmla="*/ 992982 h 1078726"/>
                <a:gd name="csX4" fmla="*/ 94804 w 214313"/>
                <a:gd name="csY4" fmla="*/ 1078706 h 1078726"/>
                <a:gd name="csX5" fmla="*/ 151713 w 214313"/>
                <a:gd name="csY5" fmla="*/ 1000407 h 1078726"/>
                <a:gd name="csX6" fmla="*/ 180975 w 214313"/>
                <a:gd name="csY6" fmla="*/ 854868 h 1078726"/>
                <a:gd name="csX7" fmla="*/ 211931 w 214313"/>
                <a:gd name="csY7" fmla="*/ 354806 h 1078726"/>
                <a:gd name="csX8" fmla="*/ 209550 w 214313"/>
                <a:gd name="csY8" fmla="*/ 107156 h 1078726"/>
                <a:gd name="csX9" fmla="*/ 214313 w 214313"/>
                <a:gd name="csY9" fmla="*/ 2381 h 1078726"/>
                <a:gd name="csX10" fmla="*/ 0 w 214313"/>
                <a:gd name="csY10" fmla="*/ 0 h 1078726"/>
                <a:gd name="csX0" fmla="*/ 0 w 214313"/>
                <a:gd name="csY0" fmla="*/ 0 h 1078726"/>
                <a:gd name="csX1" fmla="*/ 11979 w 214313"/>
                <a:gd name="csY1" fmla="*/ 276226 h 1078726"/>
                <a:gd name="csX2" fmla="*/ 24034 w 214313"/>
                <a:gd name="csY2" fmla="*/ 721518 h 1078726"/>
                <a:gd name="csX3" fmla="*/ 38587 w 214313"/>
                <a:gd name="csY3" fmla="*/ 992982 h 1078726"/>
                <a:gd name="csX4" fmla="*/ 94804 w 214313"/>
                <a:gd name="csY4" fmla="*/ 1078706 h 1078726"/>
                <a:gd name="csX5" fmla="*/ 151713 w 214313"/>
                <a:gd name="csY5" fmla="*/ 1000407 h 1078726"/>
                <a:gd name="csX6" fmla="*/ 188074 w 214313"/>
                <a:gd name="csY6" fmla="*/ 847724 h 1078726"/>
                <a:gd name="csX7" fmla="*/ 211931 w 214313"/>
                <a:gd name="csY7" fmla="*/ 354806 h 1078726"/>
                <a:gd name="csX8" fmla="*/ 209550 w 214313"/>
                <a:gd name="csY8" fmla="*/ 107156 h 1078726"/>
                <a:gd name="csX9" fmla="*/ 214313 w 214313"/>
                <a:gd name="csY9" fmla="*/ 2381 h 1078726"/>
                <a:gd name="csX10" fmla="*/ 0 w 214313"/>
                <a:gd name="csY10" fmla="*/ 0 h 1078726"/>
                <a:gd name="csX0" fmla="*/ 0 w 214313"/>
                <a:gd name="csY0" fmla="*/ 0 h 1078726"/>
                <a:gd name="csX1" fmla="*/ 11979 w 214313"/>
                <a:gd name="csY1" fmla="*/ 276226 h 1078726"/>
                <a:gd name="csX2" fmla="*/ 24034 w 214313"/>
                <a:gd name="csY2" fmla="*/ 721518 h 1078726"/>
                <a:gd name="csX3" fmla="*/ 38587 w 214313"/>
                <a:gd name="csY3" fmla="*/ 992982 h 1078726"/>
                <a:gd name="csX4" fmla="*/ 94804 w 214313"/>
                <a:gd name="csY4" fmla="*/ 1078706 h 1078726"/>
                <a:gd name="csX5" fmla="*/ 151713 w 214313"/>
                <a:gd name="csY5" fmla="*/ 1000407 h 1078726"/>
                <a:gd name="csX6" fmla="*/ 188074 w 214313"/>
                <a:gd name="csY6" fmla="*/ 847724 h 1078726"/>
                <a:gd name="csX7" fmla="*/ 211931 w 214313"/>
                <a:gd name="csY7" fmla="*/ 354806 h 1078726"/>
                <a:gd name="csX8" fmla="*/ 209550 w 214313"/>
                <a:gd name="csY8" fmla="*/ 107156 h 1078726"/>
                <a:gd name="csX9" fmla="*/ 214313 w 214313"/>
                <a:gd name="csY9" fmla="*/ 2381 h 1078726"/>
                <a:gd name="csX10" fmla="*/ 0 w 214313"/>
                <a:gd name="csY10" fmla="*/ 0 h 1078726"/>
                <a:gd name="csX0" fmla="*/ 0 w 214313"/>
                <a:gd name="csY0" fmla="*/ 0 h 1909763"/>
                <a:gd name="csX1" fmla="*/ 11979 w 214313"/>
                <a:gd name="csY1" fmla="*/ 276226 h 1909763"/>
                <a:gd name="csX2" fmla="*/ 24034 w 214313"/>
                <a:gd name="csY2" fmla="*/ 721518 h 1909763"/>
                <a:gd name="csX3" fmla="*/ 38587 w 214313"/>
                <a:gd name="csY3" fmla="*/ 992982 h 1909763"/>
                <a:gd name="csX4" fmla="*/ 61467 w 214313"/>
                <a:gd name="csY4" fmla="*/ 1909762 h 1909763"/>
                <a:gd name="csX5" fmla="*/ 151713 w 214313"/>
                <a:gd name="csY5" fmla="*/ 1000407 h 1909763"/>
                <a:gd name="csX6" fmla="*/ 188074 w 214313"/>
                <a:gd name="csY6" fmla="*/ 847724 h 1909763"/>
                <a:gd name="csX7" fmla="*/ 211931 w 214313"/>
                <a:gd name="csY7" fmla="*/ 354806 h 1909763"/>
                <a:gd name="csX8" fmla="*/ 209550 w 214313"/>
                <a:gd name="csY8" fmla="*/ 107156 h 1909763"/>
                <a:gd name="csX9" fmla="*/ 214313 w 214313"/>
                <a:gd name="csY9" fmla="*/ 2381 h 1909763"/>
                <a:gd name="csX10" fmla="*/ 0 w 214313"/>
                <a:gd name="csY10" fmla="*/ 0 h 1909763"/>
                <a:gd name="csX0" fmla="*/ 0 w 214313"/>
                <a:gd name="csY0" fmla="*/ 0 h 1909763"/>
                <a:gd name="csX1" fmla="*/ 11979 w 214313"/>
                <a:gd name="csY1" fmla="*/ 276226 h 1909763"/>
                <a:gd name="csX2" fmla="*/ 24034 w 214313"/>
                <a:gd name="csY2" fmla="*/ 721518 h 1909763"/>
                <a:gd name="csX3" fmla="*/ 38587 w 214313"/>
                <a:gd name="csY3" fmla="*/ 992982 h 1909763"/>
                <a:gd name="csX4" fmla="*/ 61467 w 214313"/>
                <a:gd name="csY4" fmla="*/ 1909762 h 1909763"/>
                <a:gd name="csX5" fmla="*/ 144570 w 214313"/>
                <a:gd name="csY5" fmla="*/ 1276632 h 1909763"/>
                <a:gd name="csX6" fmla="*/ 188074 w 214313"/>
                <a:gd name="csY6" fmla="*/ 847724 h 1909763"/>
                <a:gd name="csX7" fmla="*/ 211931 w 214313"/>
                <a:gd name="csY7" fmla="*/ 354806 h 1909763"/>
                <a:gd name="csX8" fmla="*/ 209550 w 214313"/>
                <a:gd name="csY8" fmla="*/ 107156 h 1909763"/>
                <a:gd name="csX9" fmla="*/ 214313 w 214313"/>
                <a:gd name="csY9" fmla="*/ 2381 h 1909763"/>
                <a:gd name="csX10" fmla="*/ 0 w 214313"/>
                <a:gd name="csY10" fmla="*/ 0 h 1909763"/>
                <a:gd name="csX0" fmla="*/ 0 w 214313"/>
                <a:gd name="csY0" fmla="*/ 0 h 1909764"/>
                <a:gd name="csX1" fmla="*/ 11979 w 214313"/>
                <a:gd name="csY1" fmla="*/ 276226 h 1909764"/>
                <a:gd name="csX2" fmla="*/ 24034 w 214313"/>
                <a:gd name="csY2" fmla="*/ 721518 h 1909764"/>
                <a:gd name="csX3" fmla="*/ 38587 w 214313"/>
                <a:gd name="csY3" fmla="*/ 992982 h 1909764"/>
                <a:gd name="csX4" fmla="*/ 61467 w 214313"/>
                <a:gd name="csY4" fmla="*/ 1909762 h 1909764"/>
                <a:gd name="csX5" fmla="*/ 144570 w 214313"/>
                <a:gd name="csY5" fmla="*/ 1276632 h 1909764"/>
                <a:gd name="csX6" fmla="*/ 188074 w 214313"/>
                <a:gd name="csY6" fmla="*/ 847724 h 1909764"/>
                <a:gd name="csX7" fmla="*/ 211931 w 214313"/>
                <a:gd name="csY7" fmla="*/ 354806 h 1909764"/>
                <a:gd name="csX8" fmla="*/ 209550 w 214313"/>
                <a:gd name="csY8" fmla="*/ 107156 h 1909764"/>
                <a:gd name="csX9" fmla="*/ 214313 w 214313"/>
                <a:gd name="csY9" fmla="*/ 2381 h 1909764"/>
                <a:gd name="csX10" fmla="*/ 0 w 214313"/>
                <a:gd name="csY10" fmla="*/ 0 h 1909764"/>
                <a:gd name="csX0" fmla="*/ 0 w 214313"/>
                <a:gd name="csY0" fmla="*/ 0 h 1909764"/>
                <a:gd name="csX1" fmla="*/ 11979 w 214313"/>
                <a:gd name="csY1" fmla="*/ 276226 h 1909764"/>
                <a:gd name="csX2" fmla="*/ 24034 w 214313"/>
                <a:gd name="csY2" fmla="*/ 721518 h 1909764"/>
                <a:gd name="csX3" fmla="*/ 38587 w 214313"/>
                <a:gd name="csY3" fmla="*/ 992982 h 1909764"/>
                <a:gd name="csX4" fmla="*/ 61467 w 214313"/>
                <a:gd name="csY4" fmla="*/ 1909762 h 1909764"/>
                <a:gd name="csX5" fmla="*/ 144570 w 214313"/>
                <a:gd name="csY5" fmla="*/ 1276632 h 1909764"/>
                <a:gd name="csX6" fmla="*/ 188074 w 214313"/>
                <a:gd name="csY6" fmla="*/ 847724 h 1909764"/>
                <a:gd name="csX7" fmla="*/ 211931 w 214313"/>
                <a:gd name="csY7" fmla="*/ 354806 h 1909764"/>
                <a:gd name="csX8" fmla="*/ 209550 w 214313"/>
                <a:gd name="csY8" fmla="*/ 107156 h 1909764"/>
                <a:gd name="csX9" fmla="*/ 214313 w 214313"/>
                <a:gd name="csY9" fmla="*/ 2381 h 1909764"/>
                <a:gd name="csX10" fmla="*/ 0 w 214313"/>
                <a:gd name="csY10" fmla="*/ 0 h 1909764"/>
                <a:gd name="csX0" fmla="*/ 0 w 214313"/>
                <a:gd name="csY0" fmla="*/ 0 h 1909764"/>
                <a:gd name="csX1" fmla="*/ 11979 w 214313"/>
                <a:gd name="csY1" fmla="*/ 276226 h 1909764"/>
                <a:gd name="csX2" fmla="*/ 24034 w 214313"/>
                <a:gd name="csY2" fmla="*/ 721518 h 1909764"/>
                <a:gd name="csX3" fmla="*/ 7631 w 214313"/>
                <a:gd name="csY3" fmla="*/ 1007270 h 1909764"/>
                <a:gd name="csX4" fmla="*/ 61467 w 214313"/>
                <a:gd name="csY4" fmla="*/ 1909762 h 1909764"/>
                <a:gd name="csX5" fmla="*/ 144570 w 214313"/>
                <a:gd name="csY5" fmla="*/ 1276632 h 1909764"/>
                <a:gd name="csX6" fmla="*/ 188074 w 214313"/>
                <a:gd name="csY6" fmla="*/ 847724 h 1909764"/>
                <a:gd name="csX7" fmla="*/ 211931 w 214313"/>
                <a:gd name="csY7" fmla="*/ 354806 h 1909764"/>
                <a:gd name="csX8" fmla="*/ 209550 w 214313"/>
                <a:gd name="csY8" fmla="*/ 107156 h 1909764"/>
                <a:gd name="csX9" fmla="*/ 214313 w 214313"/>
                <a:gd name="csY9" fmla="*/ 2381 h 1909764"/>
                <a:gd name="csX10" fmla="*/ 0 w 214313"/>
                <a:gd name="csY10" fmla="*/ 0 h 1909764"/>
                <a:gd name="csX0" fmla="*/ 0 w 214313"/>
                <a:gd name="csY0" fmla="*/ 0 h 1909764"/>
                <a:gd name="csX1" fmla="*/ 11979 w 214313"/>
                <a:gd name="csY1" fmla="*/ 276226 h 1909764"/>
                <a:gd name="csX2" fmla="*/ 221 w 214313"/>
                <a:gd name="csY2" fmla="*/ 683418 h 1909764"/>
                <a:gd name="csX3" fmla="*/ 7631 w 214313"/>
                <a:gd name="csY3" fmla="*/ 1007270 h 1909764"/>
                <a:gd name="csX4" fmla="*/ 61467 w 214313"/>
                <a:gd name="csY4" fmla="*/ 1909762 h 1909764"/>
                <a:gd name="csX5" fmla="*/ 144570 w 214313"/>
                <a:gd name="csY5" fmla="*/ 1276632 h 1909764"/>
                <a:gd name="csX6" fmla="*/ 188074 w 214313"/>
                <a:gd name="csY6" fmla="*/ 847724 h 1909764"/>
                <a:gd name="csX7" fmla="*/ 211931 w 214313"/>
                <a:gd name="csY7" fmla="*/ 354806 h 1909764"/>
                <a:gd name="csX8" fmla="*/ 209550 w 214313"/>
                <a:gd name="csY8" fmla="*/ 107156 h 1909764"/>
                <a:gd name="csX9" fmla="*/ 214313 w 214313"/>
                <a:gd name="csY9" fmla="*/ 2381 h 1909764"/>
                <a:gd name="csX10" fmla="*/ 0 w 214313"/>
                <a:gd name="csY10" fmla="*/ 0 h 1909764"/>
                <a:gd name="csX0" fmla="*/ 0 w 233362"/>
                <a:gd name="csY0" fmla="*/ 0 h 1909764"/>
                <a:gd name="csX1" fmla="*/ 11979 w 233362"/>
                <a:gd name="csY1" fmla="*/ 276226 h 1909764"/>
                <a:gd name="csX2" fmla="*/ 221 w 233362"/>
                <a:gd name="csY2" fmla="*/ 683418 h 1909764"/>
                <a:gd name="csX3" fmla="*/ 7631 w 233362"/>
                <a:gd name="csY3" fmla="*/ 1007270 h 1909764"/>
                <a:gd name="csX4" fmla="*/ 61467 w 233362"/>
                <a:gd name="csY4" fmla="*/ 1909762 h 1909764"/>
                <a:gd name="csX5" fmla="*/ 144570 w 233362"/>
                <a:gd name="csY5" fmla="*/ 1276632 h 1909764"/>
                <a:gd name="csX6" fmla="*/ 188074 w 233362"/>
                <a:gd name="csY6" fmla="*/ 847724 h 1909764"/>
                <a:gd name="csX7" fmla="*/ 233362 w 233362"/>
                <a:gd name="csY7" fmla="*/ 333375 h 1909764"/>
                <a:gd name="csX8" fmla="*/ 209550 w 233362"/>
                <a:gd name="csY8" fmla="*/ 107156 h 1909764"/>
                <a:gd name="csX9" fmla="*/ 214313 w 233362"/>
                <a:gd name="csY9" fmla="*/ 2381 h 1909764"/>
                <a:gd name="csX10" fmla="*/ 0 w 233362"/>
                <a:gd name="csY10" fmla="*/ 0 h 1909764"/>
                <a:gd name="csX0" fmla="*/ 0 w 233362"/>
                <a:gd name="csY0" fmla="*/ 0 h 1909764"/>
                <a:gd name="csX1" fmla="*/ 11979 w 233362"/>
                <a:gd name="csY1" fmla="*/ 276226 h 1909764"/>
                <a:gd name="csX2" fmla="*/ 221 w 233362"/>
                <a:gd name="csY2" fmla="*/ 683418 h 1909764"/>
                <a:gd name="csX3" fmla="*/ 7631 w 233362"/>
                <a:gd name="csY3" fmla="*/ 1007270 h 1909764"/>
                <a:gd name="csX4" fmla="*/ 61467 w 233362"/>
                <a:gd name="csY4" fmla="*/ 1909762 h 1909764"/>
                <a:gd name="csX5" fmla="*/ 144570 w 233362"/>
                <a:gd name="csY5" fmla="*/ 1276632 h 1909764"/>
                <a:gd name="csX6" fmla="*/ 188074 w 233362"/>
                <a:gd name="csY6" fmla="*/ 847724 h 1909764"/>
                <a:gd name="csX7" fmla="*/ 233362 w 233362"/>
                <a:gd name="csY7" fmla="*/ 333375 h 1909764"/>
                <a:gd name="csX8" fmla="*/ 209550 w 233362"/>
                <a:gd name="csY8" fmla="*/ 107156 h 1909764"/>
                <a:gd name="csX9" fmla="*/ 214313 w 233362"/>
                <a:gd name="csY9" fmla="*/ 2381 h 1909764"/>
                <a:gd name="csX10" fmla="*/ 0 w 233362"/>
                <a:gd name="csY10" fmla="*/ 0 h 1909764"/>
                <a:gd name="csX0" fmla="*/ 0 w 266713"/>
                <a:gd name="csY0" fmla="*/ 0 h 1909764"/>
                <a:gd name="csX1" fmla="*/ 11979 w 266713"/>
                <a:gd name="csY1" fmla="*/ 276226 h 1909764"/>
                <a:gd name="csX2" fmla="*/ 221 w 266713"/>
                <a:gd name="csY2" fmla="*/ 683418 h 1909764"/>
                <a:gd name="csX3" fmla="*/ 7631 w 266713"/>
                <a:gd name="csY3" fmla="*/ 1007270 h 1909764"/>
                <a:gd name="csX4" fmla="*/ 61467 w 266713"/>
                <a:gd name="csY4" fmla="*/ 1909762 h 1909764"/>
                <a:gd name="csX5" fmla="*/ 144570 w 266713"/>
                <a:gd name="csY5" fmla="*/ 1276632 h 1909764"/>
                <a:gd name="csX6" fmla="*/ 188074 w 266713"/>
                <a:gd name="csY6" fmla="*/ 847724 h 1909764"/>
                <a:gd name="csX7" fmla="*/ 233362 w 266713"/>
                <a:gd name="csY7" fmla="*/ 333375 h 1909764"/>
                <a:gd name="csX8" fmla="*/ 266700 w 266713"/>
                <a:gd name="csY8" fmla="*/ 45244 h 1909764"/>
                <a:gd name="csX9" fmla="*/ 214313 w 266713"/>
                <a:gd name="csY9" fmla="*/ 2381 h 1909764"/>
                <a:gd name="csX10" fmla="*/ 0 w 266713"/>
                <a:gd name="csY10" fmla="*/ 0 h 1909764"/>
                <a:gd name="csX0" fmla="*/ 4690 w 271403"/>
                <a:gd name="csY0" fmla="*/ 0 h 1909764"/>
                <a:gd name="csX1" fmla="*/ 0 w 271403"/>
                <a:gd name="csY1" fmla="*/ 259558 h 1909764"/>
                <a:gd name="csX2" fmla="*/ 4911 w 271403"/>
                <a:gd name="csY2" fmla="*/ 683418 h 1909764"/>
                <a:gd name="csX3" fmla="*/ 12321 w 271403"/>
                <a:gd name="csY3" fmla="*/ 1007270 h 1909764"/>
                <a:gd name="csX4" fmla="*/ 66157 w 271403"/>
                <a:gd name="csY4" fmla="*/ 1909762 h 1909764"/>
                <a:gd name="csX5" fmla="*/ 149260 w 271403"/>
                <a:gd name="csY5" fmla="*/ 1276632 h 1909764"/>
                <a:gd name="csX6" fmla="*/ 192764 w 271403"/>
                <a:gd name="csY6" fmla="*/ 847724 h 1909764"/>
                <a:gd name="csX7" fmla="*/ 238052 w 271403"/>
                <a:gd name="csY7" fmla="*/ 333375 h 1909764"/>
                <a:gd name="csX8" fmla="*/ 271390 w 271403"/>
                <a:gd name="csY8" fmla="*/ 45244 h 1909764"/>
                <a:gd name="csX9" fmla="*/ 219003 w 271403"/>
                <a:gd name="csY9" fmla="*/ 2381 h 1909764"/>
                <a:gd name="csX10" fmla="*/ 4690 w 271403"/>
                <a:gd name="csY10" fmla="*/ 0 h 1909764"/>
                <a:gd name="csX0" fmla="*/ 4690 w 261883"/>
                <a:gd name="csY0" fmla="*/ 0 h 1909764"/>
                <a:gd name="csX1" fmla="*/ 0 w 261883"/>
                <a:gd name="csY1" fmla="*/ 259558 h 1909764"/>
                <a:gd name="csX2" fmla="*/ 4911 w 261883"/>
                <a:gd name="csY2" fmla="*/ 683418 h 1909764"/>
                <a:gd name="csX3" fmla="*/ 12321 w 261883"/>
                <a:gd name="csY3" fmla="*/ 1007270 h 1909764"/>
                <a:gd name="csX4" fmla="*/ 66157 w 261883"/>
                <a:gd name="csY4" fmla="*/ 1909762 h 1909764"/>
                <a:gd name="csX5" fmla="*/ 149260 w 261883"/>
                <a:gd name="csY5" fmla="*/ 1276632 h 1909764"/>
                <a:gd name="csX6" fmla="*/ 192764 w 261883"/>
                <a:gd name="csY6" fmla="*/ 847724 h 1909764"/>
                <a:gd name="csX7" fmla="*/ 238052 w 261883"/>
                <a:gd name="csY7" fmla="*/ 333375 h 1909764"/>
                <a:gd name="csX8" fmla="*/ 261865 w 261883"/>
                <a:gd name="csY8" fmla="*/ 142875 h 1909764"/>
                <a:gd name="csX9" fmla="*/ 219003 w 261883"/>
                <a:gd name="csY9" fmla="*/ 2381 h 1909764"/>
                <a:gd name="csX10" fmla="*/ 4690 w 261883"/>
                <a:gd name="csY10" fmla="*/ 0 h 1909764"/>
                <a:gd name="csX0" fmla="*/ 4690 w 283297"/>
                <a:gd name="csY0" fmla="*/ 0 h 1909764"/>
                <a:gd name="csX1" fmla="*/ 0 w 283297"/>
                <a:gd name="csY1" fmla="*/ 259558 h 1909764"/>
                <a:gd name="csX2" fmla="*/ 4911 w 283297"/>
                <a:gd name="csY2" fmla="*/ 683418 h 1909764"/>
                <a:gd name="csX3" fmla="*/ 12321 w 283297"/>
                <a:gd name="csY3" fmla="*/ 1007270 h 1909764"/>
                <a:gd name="csX4" fmla="*/ 66157 w 283297"/>
                <a:gd name="csY4" fmla="*/ 1909762 h 1909764"/>
                <a:gd name="csX5" fmla="*/ 149260 w 283297"/>
                <a:gd name="csY5" fmla="*/ 1276632 h 1909764"/>
                <a:gd name="csX6" fmla="*/ 192764 w 283297"/>
                <a:gd name="csY6" fmla="*/ 847724 h 1909764"/>
                <a:gd name="csX7" fmla="*/ 238052 w 283297"/>
                <a:gd name="csY7" fmla="*/ 333375 h 1909764"/>
                <a:gd name="csX8" fmla="*/ 261865 w 283297"/>
                <a:gd name="csY8" fmla="*/ 142875 h 1909764"/>
                <a:gd name="csX9" fmla="*/ 283297 w 283297"/>
                <a:gd name="csY9" fmla="*/ 0 h 1909764"/>
                <a:gd name="csX10" fmla="*/ 4690 w 283297"/>
                <a:gd name="csY10" fmla="*/ 0 h 1909764"/>
                <a:gd name="csX0" fmla="*/ 4690 w 395216"/>
                <a:gd name="csY0" fmla="*/ 3919 h 1913683"/>
                <a:gd name="csX1" fmla="*/ 0 w 395216"/>
                <a:gd name="csY1" fmla="*/ 263477 h 1913683"/>
                <a:gd name="csX2" fmla="*/ 4911 w 395216"/>
                <a:gd name="csY2" fmla="*/ 687337 h 1913683"/>
                <a:gd name="csX3" fmla="*/ 12321 w 395216"/>
                <a:gd name="csY3" fmla="*/ 1011189 h 1913683"/>
                <a:gd name="csX4" fmla="*/ 66157 w 395216"/>
                <a:gd name="csY4" fmla="*/ 1913681 h 1913683"/>
                <a:gd name="csX5" fmla="*/ 149260 w 395216"/>
                <a:gd name="csY5" fmla="*/ 1280551 h 1913683"/>
                <a:gd name="csX6" fmla="*/ 192764 w 395216"/>
                <a:gd name="csY6" fmla="*/ 851643 h 1913683"/>
                <a:gd name="csX7" fmla="*/ 238052 w 395216"/>
                <a:gd name="csY7" fmla="*/ 337294 h 1913683"/>
                <a:gd name="csX8" fmla="*/ 261865 w 395216"/>
                <a:gd name="csY8" fmla="*/ 146794 h 1913683"/>
                <a:gd name="csX9" fmla="*/ 395216 w 395216"/>
                <a:gd name="csY9" fmla="*/ 0 h 1913683"/>
                <a:gd name="csX10" fmla="*/ 4690 w 395216"/>
                <a:gd name="csY10" fmla="*/ 3919 h 1913683"/>
                <a:gd name="csX0" fmla="*/ 4690 w 395216"/>
                <a:gd name="csY0" fmla="*/ 3919 h 1913683"/>
                <a:gd name="csX1" fmla="*/ 0 w 395216"/>
                <a:gd name="csY1" fmla="*/ 263477 h 1913683"/>
                <a:gd name="csX2" fmla="*/ 4911 w 395216"/>
                <a:gd name="csY2" fmla="*/ 687337 h 1913683"/>
                <a:gd name="csX3" fmla="*/ 12321 w 395216"/>
                <a:gd name="csY3" fmla="*/ 1011189 h 1913683"/>
                <a:gd name="csX4" fmla="*/ 66157 w 395216"/>
                <a:gd name="csY4" fmla="*/ 1913681 h 1913683"/>
                <a:gd name="csX5" fmla="*/ 149260 w 395216"/>
                <a:gd name="csY5" fmla="*/ 1280551 h 1913683"/>
                <a:gd name="csX6" fmla="*/ 192764 w 395216"/>
                <a:gd name="csY6" fmla="*/ 851643 h 1913683"/>
                <a:gd name="csX7" fmla="*/ 238052 w 395216"/>
                <a:gd name="csY7" fmla="*/ 337294 h 1913683"/>
                <a:gd name="csX8" fmla="*/ 376165 w 395216"/>
                <a:gd name="csY8" fmla="*/ 240861 h 1913683"/>
                <a:gd name="csX9" fmla="*/ 395216 w 395216"/>
                <a:gd name="csY9" fmla="*/ 0 h 1913683"/>
                <a:gd name="csX10" fmla="*/ 4690 w 395216"/>
                <a:gd name="csY10" fmla="*/ 3919 h 1913683"/>
                <a:gd name="csX0" fmla="*/ 4690 w 395216"/>
                <a:gd name="csY0" fmla="*/ 3919 h 1913683"/>
                <a:gd name="csX1" fmla="*/ 0 w 395216"/>
                <a:gd name="csY1" fmla="*/ 263477 h 1913683"/>
                <a:gd name="csX2" fmla="*/ 4911 w 395216"/>
                <a:gd name="csY2" fmla="*/ 687337 h 1913683"/>
                <a:gd name="csX3" fmla="*/ 12321 w 395216"/>
                <a:gd name="csY3" fmla="*/ 1011189 h 1913683"/>
                <a:gd name="csX4" fmla="*/ 66157 w 395216"/>
                <a:gd name="csY4" fmla="*/ 1913681 h 1913683"/>
                <a:gd name="csX5" fmla="*/ 149260 w 395216"/>
                <a:gd name="csY5" fmla="*/ 1280551 h 1913683"/>
                <a:gd name="csX6" fmla="*/ 192764 w 395216"/>
                <a:gd name="csY6" fmla="*/ 851643 h 1913683"/>
                <a:gd name="csX7" fmla="*/ 326158 w 395216"/>
                <a:gd name="csY7" fmla="*/ 854663 h 1913683"/>
                <a:gd name="csX8" fmla="*/ 376165 w 395216"/>
                <a:gd name="csY8" fmla="*/ 240861 h 1913683"/>
                <a:gd name="csX9" fmla="*/ 395216 w 395216"/>
                <a:gd name="csY9" fmla="*/ 0 h 1913683"/>
                <a:gd name="csX10" fmla="*/ 4690 w 395216"/>
                <a:gd name="csY10" fmla="*/ 3919 h 1913683"/>
                <a:gd name="csX0" fmla="*/ 4690 w 395216"/>
                <a:gd name="csY0" fmla="*/ 3919 h 1913683"/>
                <a:gd name="csX1" fmla="*/ 0 w 395216"/>
                <a:gd name="csY1" fmla="*/ 263477 h 1913683"/>
                <a:gd name="csX2" fmla="*/ 4911 w 395216"/>
                <a:gd name="csY2" fmla="*/ 687337 h 1913683"/>
                <a:gd name="csX3" fmla="*/ 12321 w 395216"/>
                <a:gd name="csY3" fmla="*/ 1011189 h 1913683"/>
                <a:gd name="csX4" fmla="*/ 66157 w 395216"/>
                <a:gd name="csY4" fmla="*/ 1913681 h 1913683"/>
                <a:gd name="csX5" fmla="*/ 149260 w 395216"/>
                <a:gd name="csY5" fmla="*/ 1280551 h 1913683"/>
                <a:gd name="csX6" fmla="*/ 280870 w 395216"/>
                <a:gd name="csY6" fmla="*/ 1404287 h 1913683"/>
                <a:gd name="csX7" fmla="*/ 326158 w 395216"/>
                <a:gd name="csY7" fmla="*/ 854663 h 1913683"/>
                <a:gd name="csX8" fmla="*/ 376165 w 395216"/>
                <a:gd name="csY8" fmla="*/ 240861 h 1913683"/>
                <a:gd name="csX9" fmla="*/ 395216 w 395216"/>
                <a:gd name="csY9" fmla="*/ 0 h 1913683"/>
                <a:gd name="csX10" fmla="*/ 4690 w 395216"/>
                <a:gd name="csY10" fmla="*/ 3919 h 1913683"/>
                <a:gd name="csX0" fmla="*/ 4690 w 395216"/>
                <a:gd name="csY0" fmla="*/ 3919 h 1913683"/>
                <a:gd name="csX1" fmla="*/ 0 w 395216"/>
                <a:gd name="csY1" fmla="*/ 263477 h 1913683"/>
                <a:gd name="csX2" fmla="*/ 4911 w 395216"/>
                <a:gd name="csY2" fmla="*/ 687337 h 1913683"/>
                <a:gd name="csX3" fmla="*/ 12321 w 395216"/>
                <a:gd name="csY3" fmla="*/ 1011189 h 1913683"/>
                <a:gd name="csX4" fmla="*/ 66157 w 395216"/>
                <a:gd name="csY4" fmla="*/ 1913681 h 1913683"/>
                <a:gd name="csX5" fmla="*/ 149260 w 395216"/>
                <a:gd name="csY5" fmla="*/ 1280551 h 1913683"/>
                <a:gd name="csX6" fmla="*/ 280870 w 395216"/>
                <a:gd name="csY6" fmla="*/ 1404287 h 1913683"/>
                <a:gd name="csX7" fmla="*/ 326158 w 395216"/>
                <a:gd name="csY7" fmla="*/ 854663 h 1913683"/>
                <a:gd name="csX8" fmla="*/ 376165 w 395216"/>
                <a:gd name="csY8" fmla="*/ 240861 h 1913683"/>
                <a:gd name="csX9" fmla="*/ 395216 w 395216"/>
                <a:gd name="csY9" fmla="*/ 0 h 1913683"/>
                <a:gd name="csX10" fmla="*/ 4690 w 395216"/>
                <a:gd name="csY10" fmla="*/ 3919 h 1913683"/>
                <a:gd name="csX0" fmla="*/ 4690 w 395216"/>
                <a:gd name="csY0" fmla="*/ 3919 h 1913683"/>
                <a:gd name="csX1" fmla="*/ 0 w 395216"/>
                <a:gd name="csY1" fmla="*/ 263477 h 1913683"/>
                <a:gd name="csX2" fmla="*/ 4911 w 395216"/>
                <a:gd name="csY2" fmla="*/ 687337 h 1913683"/>
                <a:gd name="csX3" fmla="*/ 12321 w 395216"/>
                <a:gd name="csY3" fmla="*/ 1011189 h 1913683"/>
                <a:gd name="csX4" fmla="*/ 66157 w 395216"/>
                <a:gd name="csY4" fmla="*/ 1913681 h 1913683"/>
                <a:gd name="csX5" fmla="*/ 149260 w 395216"/>
                <a:gd name="csY5" fmla="*/ 1280551 h 1913683"/>
                <a:gd name="csX6" fmla="*/ 278488 w 395216"/>
                <a:gd name="csY6" fmla="*/ 1400368 h 1913683"/>
                <a:gd name="csX7" fmla="*/ 326158 w 395216"/>
                <a:gd name="csY7" fmla="*/ 854663 h 1913683"/>
                <a:gd name="csX8" fmla="*/ 376165 w 395216"/>
                <a:gd name="csY8" fmla="*/ 240861 h 1913683"/>
                <a:gd name="csX9" fmla="*/ 395216 w 395216"/>
                <a:gd name="csY9" fmla="*/ 0 h 1913683"/>
                <a:gd name="csX10" fmla="*/ 4690 w 395216"/>
                <a:gd name="csY10" fmla="*/ 3919 h 1913683"/>
                <a:gd name="csX0" fmla="*/ 4690 w 395216"/>
                <a:gd name="csY0" fmla="*/ 3919 h 1913683"/>
                <a:gd name="csX1" fmla="*/ 0 w 395216"/>
                <a:gd name="csY1" fmla="*/ 263477 h 1913683"/>
                <a:gd name="csX2" fmla="*/ 4911 w 395216"/>
                <a:gd name="csY2" fmla="*/ 687337 h 1913683"/>
                <a:gd name="csX3" fmla="*/ 12321 w 395216"/>
                <a:gd name="csY3" fmla="*/ 1011189 h 1913683"/>
                <a:gd name="csX4" fmla="*/ 66157 w 395216"/>
                <a:gd name="csY4" fmla="*/ 1913681 h 1913683"/>
                <a:gd name="csX5" fmla="*/ 149260 w 395216"/>
                <a:gd name="csY5" fmla="*/ 1280551 h 1913683"/>
                <a:gd name="csX6" fmla="*/ 278488 w 395216"/>
                <a:gd name="csY6" fmla="*/ 1400368 h 1913683"/>
                <a:gd name="csX7" fmla="*/ 326158 w 395216"/>
                <a:gd name="csY7" fmla="*/ 854663 h 1913683"/>
                <a:gd name="csX8" fmla="*/ 376165 w 395216"/>
                <a:gd name="csY8" fmla="*/ 240861 h 1913683"/>
                <a:gd name="csX9" fmla="*/ 395216 w 395216"/>
                <a:gd name="csY9" fmla="*/ 0 h 1913683"/>
                <a:gd name="csX10" fmla="*/ 4690 w 395216"/>
                <a:gd name="csY10" fmla="*/ 3919 h 1913683"/>
                <a:gd name="csX0" fmla="*/ 4690 w 395216"/>
                <a:gd name="csY0" fmla="*/ 3919 h 1952110"/>
                <a:gd name="csX1" fmla="*/ 0 w 395216"/>
                <a:gd name="csY1" fmla="*/ 263477 h 1952110"/>
                <a:gd name="csX2" fmla="*/ 4911 w 395216"/>
                <a:gd name="csY2" fmla="*/ 687337 h 1952110"/>
                <a:gd name="csX3" fmla="*/ 12321 w 395216"/>
                <a:gd name="csY3" fmla="*/ 1011189 h 1952110"/>
                <a:gd name="csX4" fmla="*/ 66157 w 395216"/>
                <a:gd name="csY4" fmla="*/ 1913681 h 1952110"/>
                <a:gd name="csX5" fmla="*/ 208791 w 395216"/>
                <a:gd name="csY5" fmla="*/ 1903746 h 1952110"/>
                <a:gd name="csX6" fmla="*/ 278488 w 395216"/>
                <a:gd name="csY6" fmla="*/ 1400368 h 1952110"/>
                <a:gd name="csX7" fmla="*/ 326158 w 395216"/>
                <a:gd name="csY7" fmla="*/ 854663 h 1952110"/>
                <a:gd name="csX8" fmla="*/ 376165 w 395216"/>
                <a:gd name="csY8" fmla="*/ 240861 h 1952110"/>
                <a:gd name="csX9" fmla="*/ 395216 w 395216"/>
                <a:gd name="csY9" fmla="*/ 0 h 1952110"/>
                <a:gd name="csX10" fmla="*/ 4690 w 395216"/>
                <a:gd name="csY10" fmla="*/ 3919 h 1952110"/>
                <a:gd name="csX0" fmla="*/ 4690 w 395216"/>
                <a:gd name="csY0" fmla="*/ 3919 h 1950986"/>
                <a:gd name="csX1" fmla="*/ 0 w 395216"/>
                <a:gd name="csY1" fmla="*/ 263477 h 1950986"/>
                <a:gd name="csX2" fmla="*/ 4911 w 395216"/>
                <a:gd name="csY2" fmla="*/ 687337 h 1950986"/>
                <a:gd name="csX3" fmla="*/ 12321 w 395216"/>
                <a:gd name="csY3" fmla="*/ 1011189 h 1950986"/>
                <a:gd name="csX4" fmla="*/ 116163 w 395216"/>
                <a:gd name="csY4" fmla="*/ 1909762 h 1950986"/>
                <a:gd name="csX5" fmla="*/ 208791 w 395216"/>
                <a:gd name="csY5" fmla="*/ 1903746 h 1950986"/>
                <a:gd name="csX6" fmla="*/ 278488 w 395216"/>
                <a:gd name="csY6" fmla="*/ 1400368 h 1950986"/>
                <a:gd name="csX7" fmla="*/ 326158 w 395216"/>
                <a:gd name="csY7" fmla="*/ 854663 h 1950986"/>
                <a:gd name="csX8" fmla="*/ 376165 w 395216"/>
                <a:gd name="csY8" fmla="*/ 240861 h 1950986"/>
                <a:gd name="csX9" fmla="*/ 395216 w 395216"/>
                <a:gd name="csY9" fmla="*/ 0 h 1950986"/>
                <a:gd name="csX10" fmla="*/ 4690 w 395216"/>
                <a:gd name="csY10" fmla="*/ 3919 h 1950986"/>
                <a:gd name="csX0" fmla="*/ 4690 w 395216"/>
                <a:gd name="csY0" fmla="*/ 3919 h 1967029"/>
                <a:gd name="csX1" fmla="*/ 0 w 395216"/>
                <a:gd name="csY1" fmla="*/ 263477 h 1967029"/>
                <a:gd name="csX2" fmla="*/ 4911 w 395216"/>
                <a:gd name="csY2" fmla="*/ 687337 h 1967029"/>
                <a:gd name="csX3" fmla="*/ 12321 w 395216"/>
                <a:gd name="csY3" fmla="*/ 1011189 h 1967029"/>
                <a:gd name="csX4" fmla="*/ 139975 w 395216"/>
                <a:gd name="csY4" fmla="*/ 1952877 h 1967029"/>
                <a:gd name="csX5" fmla="*/ 208791 w 395216"/>
                <a:gd name="csY5" fmla="*/ 1903746 h 1967029"/>
                <a:gd name="csX6" fmla="*/ 278488 w 395216"/>
                <a:gd name="csY6" fmla="*/ 1400368 h 1967029"/>
                <a:gd name="csX7" fmla="*/ 326158 w 395216"/>
                <a:gd name="csY7" fmla="*/ 854663 h 1967029"/>
                <a:gd name="csX8" fmla="*/ 376165 w 395216"/>
                <a:gd name="csY8" fmla="*/ 240861 h 1967029"/>
                <a:gd name="csX9" fmla="*/ 395216 w 395216"/>
                <a:gd name="csY9" fmla="*/ 0 h 1967029"/>
                <a:gd name="csX10" fmla="*/ 4690 w 395216"/>
                <a:gd name="csY10" fmla="*/ 3919 h 1967029"/>
                <a:gd name="csX0" fmla="*/ 4690 w 395216"/>
                <a:gd name="csY0" fmla="*/ 3919 h 2001058"/>
                <a:gd name="csX1" fmla="*/ 0 w 395216"/>
                <a:gd name="csY1" fmla="*/ 263477 h 2001058"/>
                <a:gd name="csX2" fmla="*/ 4911 w 395216"/>
                <a:gd name="csY2" fmla="*/ 687337 h 2001058"/>
                <a:gd name="csX3" fmla="*/ 12321 w 395216"/>
                <a:gd name="csY3" fmla="*/ 1011189 h 2001058"/>
                <a:gd name="csX4" fmla="*/ 139975 w 395216"/>
                <a:gd name="csY4" fmla="*/ 1952877 h 2001058"/>
                <a:gd name="csX5" fmla="*/ 208791 w 395216"/>
                <a:gd name="csY5" fmla="*/ 1903746 h 2001058"/>
                <a:gd name="csX6" fmla="*/ 278488 w 395216"/>
                <a:gd name="csY6" fmla="*/ 1400368 h 2001058"/>
                <a:gd name="csX7" fmla="*/ 326158 w 395216"/>
                <a:gd name="csY7" fmla="*/ 854663 h 2001058"/>
                <a:gd name="csX8" fmla="*/ 376165 w 395216"/>
                <a:gd name="csY8" fmla="*/ 240861 h 2001058"/>
                <a:gd name="csX9" fmla="*/ 395216 w 395216"/>
                <a:gd name="csY9" fmla="*/ 0 h 2001058"/>
                <a:gd name="csX10" fmla="*/ 4690 w 395216"/>
                <a:gd name="csY10" fmla="*/ 3919 h 2001058"/>
                <a:gd name="csX0" fmla="*/ 4690 w 395216"/>
                <a:gd name="csY0" fmla="*/ 3919 h 2001056"/>
                <a:gd name="csX1" fmla="*/ 0 w 395216"/>
                <a:gd name="csY1" fmla="*/ 263477 h 2001056"/>
                <a:gd name="csX2" fmla="*/ 4911 w 395216"/>
                <a:gd name="csY2" fmla="*/ 687337 h 2001056"/>
                <a:gd name="csX3" fmla="*/ 12321 w 395216"/>
                <a:gd name="csY3" fmla="*/ 1011189 h 2001056"/>
                <a:gd name="csX4" fmla="*/ 139975 w 395216"/>
                <a:gd name="csY4" fmla="*/ 1952877 h 2001056"/>
                <a:gd name="csX5" fmla="*/ 208791 w 395216"/>
                <a:gd name="csY5" fmla="*/ 1903746 h 2001056"/>
                <a:gd name="csX6" fmla="*/ 278488 w 395216"/>
                <a:gd name="csY6" fmla="*/ 1400368 h 2001056"/>
                <a:gd name="csX7" fmla="*/ 326158 w 395216"/>
                <a:gd name="csY7" fmla="*/ 854663 h 2001056"/>
                <a:gd name="csX8" fmla="*/ 376165 w 395216"/>
                <a:gd name="csY8" fmla="*/ 240861 h 2001056"/>
                <a:gd name="csX9" fmla="*/ 395216 w 395216"/>
                <a:gd name="csY9" fmla="*/ 0 h 2001056"/>
                <a:gd name="csX10" fmla="*/ 4690 w 395216"/>
                <a:gd name="csY10" fmla="*/ 3919 h 2001056"/>
                <a:gd name="csX0" fmla="*/ 4690 w 395216"/>
                <a:gd name="csY0" fmla="*/ 3919 h 1991235"/>
                <a:gd name="csX1" fmla="*/ 0 w 395216"/>
                <a:gd name="csY1" fmla="*/ 263477 h 1991235"/>
                <a:gd name="csX2" fmla="*/ 4911 w 395216"/>
                <a:gd name="csY2" fmla="*/ 687337 h 1991235"/>
                <a:gd name="csX3" fmla="*/ 12321 w 395216"/>
                <a:gd name="csY3" fmla="*/ 1011189 h 1991235"/>
                <a:gd name="csX4" fmla="*/ 123306 w 395216"/>
                <a:gd name="csY4" fmla="*/ 1937199 h 1991235"/>
                <a:gd name="csX5" fmla="*/ 208791 w 395216"/>
                <a:gd name="csY5" fmla="*/ 1903746 h 1991235"/>
                <a:gd name="csX6" fmla="*/ 278488 w 395216"/>
                <a:gd name="csY6" fmla="*/ 1400368 h 1991235"/>
                <a:gd name="csX7" fmla="*/ 326158 w 395216"/>
                <a:gd name="csY7" fmla="*/ 854663 h 1991235"/>
                <a:gd name="csX8" fmla="*/ 376165 w 395216"/>
                <a:gd name="csY8" fmla="*/ 240861 h 1991235"/>
                <a:gd name="csX9" fmla="*/ 395216 w 395216"/>
                <a:gd name="csY9" fmla="*/ 0 h 1991235"/>
                <a:gd name="csX10" fmla="*/ 4690 w 395216"/>
                <a:gd name="csY10" fmla="*/ 3919 h 1991235"/>
                <a:gd name="csX0" fmla="*/ 4690 w 395216"/>
                <a:gd name="csY0" fmla="*/ 3919 h 1991233"/>
                <a:gd name="csX1" fmla="*/ 0 w 395216"/>
                <a:gd name="csY1" fmla="*/ 263477 h 1991233"/>
                <a:gd name="csX2" fmla="*/ 4911 w 395216"/>
                <a:gd name="csY2" fmla="*/ 687337 h 1991233"/>
                <a:gd name="csX3" fmla="*/ 69471 w 395216"/>
                <a:gd name="csY3" fmla="*/ 999430 h 1991233"/>
                <a:gd name="csX4" fmla="*/ 123306 w 395216"/>
                <a:gd name="csY4" fmla="*/ 1937199 h 1991233"/>
                <a:gd name="csX5" fmla="*/ 208791 w 395216"/>
                <a:gd name="csY5" fmla="*/ 1903746 h 1991233"/>
                <a:gd name="csX6" fmla="*/ 278488 w 395216"/>
                <a:gd name="csY6" fmla="*/ 1400368 h 1991233"/>
                <a:gd name="csX7" fmla="*/ 326158 w 395216"/>
                <a:gd name="csY7" fmla="*/ 854663 h 1991233"/>
                <a:gd name="csX8" fmla="*/ 376165 w 395216"/>
                <a:gd name="csY8" fmla="*/ 240861 h 1991233"/>
                <a:gd name="csX9" fmla="*/ 395216 w 395216"/>
                <a:gd name="csY9" fmla="*/ 0 h 1991233"/>
                <a:gd name="csX10" fmla="*/ 4690 w 395216"/>
                <a:gd name="csY10" fmla="*/ 3919 h 1991233"/>
                <a:gd name="csX0" fmla="*/ 4690 w 395216"/>
                <a:gd name="csY0" fmla="*/ 3919 h 1991235"/>
                <a:gd name="csX1" fmla="*/ 0 w 395216"/>
                <a:gd name="csY1" fmla="*/ 263477 h 1991235"/>
                <a:gd name="csX2" fmla="*/ 97780 w 395216"/>
                <a:gd name="csY2" fmla="*/ 663821 h 1991235"/>
                <a:gd name="csX3" fmla="*/ 69471 w 395216"/>
                <a:gd name="csY3" fmla="*/ 999430 h 1991235"/>
                <a:gd name="csX4" fmla="*/ 123306 w 395216"/>
                <a:gd name="csY4" fmla="*/ 1937199 h 1991235"/>
                <a:gd name="csX5" fmla="*/ 208791 w 395216"/>
                <a:gd name="csY5" fmla="*/ 1903746 h 1991235"/>
                <a:gd name="csX6" fmla="*/ 278488 w 395216"/>
                <a:gd name="csY6" fmla="*/ 1400368 h 1991235"/>
                <a:gd name="csX7" fmla="*/ 326158 w 395216"/>
                <a:gd name="csY7" fmla="*/ 854663 h 1991235"/>
                <a:gd name="csX8" fmla="*/ 376165 w 395216"/>
                <a:gd name="csY8" fmla="*/ 240861 h 1991235"/>
                <a:gd name="csX9" fmla="*/ 395216 w 395216"/>
                <a:gd name="csY9" fmla="*/ 0 h 1991235"/>
                <a:gd name="csX10" fmla="*/ 4690 w 395216"/>
                <a:gd name="csY10" fmla="*/ 3919 h 1991235"/>
                <a:gd name="csX0" fmla="*/ 33 w 390559"/>
                <a:gd name="csY0" fmla="*/ 3919 h 1991233"/>
                <a:gd name="csX1" fmla="*/ 52493 w 390559"/>
                <a:gd name="csY1" fmla="*/ 224283 h 1991233"/>
                <a:gd name="csX2" fmla="*/ 93123 w 390559"/>
                <a:gd name="csY2" fmla="*/ 663821 h 1991233"/>
                <a:gd name="csX3" fmla="*/ 64814 w 390559"/>
                <a:gd name="csY3" fmla="*/ 999430 h 1991233"/>
                <a:gd name="csX4" fmla="*/ 118649 w 390559"/>
                <a:gd name="csY4" fmla="*/ 1937199 h 1991233"/>
                <a:gd name="csX5" fmla="*/ 204134 w 390559"/>
                <a:gd name="csY5" fmla="*/ 1903746 h 1991233"/>
                <a:gd name="csX6" fmla="*/ 273831 w 390559"/>
                <a:gd name="csY6" fmla="*/ 1400368 h 1991233"/>
                <a:gd name="csX7" fmla="*/ 321501 w 390559"/>
                <a:gd name="csY7" fmla="*/ 854663 h 1991233"/>
                <a:gd name="csX8" fmla="*/ 371508 w 390559"/>
                <a:gd name="csY8" fmla="*/ 240861 h 1991233"/>
                <a:gd name="csX9" fmla="*/ 390559 w 390559"/>
                <a:gd name="csY9" fmla="*/ 0 h 1991233"/>
                <a:gd name="csX10" fmla="*/ 33 w 390559"/>
                <a:gd name="csY10" fmla="*/ 3919 h 1991233"/>
                <a:gd name="csX0" fmla="*/ 98 w 390624"/>
                <a:gd name="csY0" fmla="*/ 3919 h 1991235"/>
                <a:gd name="csX1" fmla="*/ 14458 w 390624"/>
                <a:gd name="csY1" fmla="*/ 220364 h 1991235"/>
                <a:gd name="csX2" fmla="*/ 93188 w 390624"/>
                <a:gd name="csY2" fmla="*/ 663821 h 1991235"/>
                <a:gd name="csX3" fmla="*/ 64879 w 390624"/>
                <a:gd name="csY3" fmla="*/ 999430 h 1991235"/>
                <a:gd name="csX4" fmla="*/ 118714 w 390624"/>
                <a:gd name="csY4" fmla="*/ 1937199 h 1991235"/>
                <a:gd name="csX5" fmla="*/ 204199 w 390624"/>
                <a:gd name="csY5" fmla="*/ 1903746 h 1991235"/>
                <a:gd name="csX6" fmla="*/ 273896 w 390624"/>
                <a:gd name="csY6" fmla="*/ 1400368 h 1991235"/>
                <a:gd name="csX7" fmla="*/ 321566 w 390624"/>
                <a:gd name="csY7" fmla="*/ 854663 h 1991235"/>
                <a:gd name="csX8" fmla="*/ 371573 w 390624"/>
                <a:gd name="csY8" fmla="*/ 240861 h 1991235"/>
                <a:gd name="csX9" fmla="*/ 390624 w 390624"/>
                <a:gd name="csY9" fmla="*/ 0 h 1991235"/>
                <a:gd name="csX10" fmla="*/ 98 w 390624"/>
                <a:gd name="csY10" fmla="*/ 3919 h 1991235"/>
                <a:gd name="csX0" fmla="*/ 98 w 390624"/>
                <a:gd name="csY0" fmla="*/ 3919 h 1991233"/>
                <a:gd name="csX1" fmla="*/ 14458 w 390624"/>
                <a:gd name="csY1" fmla="*/ 220364 h 1991233"/>
                <a:gd name="csX2" fmla="*/ 40801 w 390624"/>
                <a:gd name="csY2" fmla="*/ 640305 h 1991233"/>
                <a:gd name="csX3" fmla="*/ 64879 w 390624"/>
                <a:gd name="csY3" fmla="*/ 999430 h 1991233"/>
                <a:gd name="csX4" fmla="*/ 118714 w 390624"/>
                <a:gd name="csY4" fmla="*/ 1937199 h 1991233"/>
                <a:gd name="csX5" fmla="*/ 204199 w 390624"/>
                <a:gd name="csY5" fmla="*/ 1903746 h 1991233"/>
                <a:gd name="csX6" fmla="*/ 273896 w 390624"/>
                <a:gd name="csY6" fmla="*/ 1400368 h 1991233"/>
                <a:gd name="csX7" fmla="*/ 321566 w 390624"/>
                <a:gd name="csY7" fmla="*/ 854663 h 1991233"/>
                <a:gd name="csX8" fmla="*/ 371573 w 390624"/>
                <a:gd name="csY8" fmla="*/ 240861 h 1991233"/>
                <a:gd name="csX9" fmla="*/ 390624 w 390624"/>
                <a:gd name="csY9" fmla="*/ 0 h 1991233"/>
                <a:gd name="csX10" fmla="*/ 98 w 390624"/>
                <a:gd name="csY10" fmla="*/ 3919 h 1991233"/>
                <a:gd name="csX0" fmla="*/ 98 w 390624"/>
                <a:gd name="csY0" fmla="*/ 3919 h 1991235"/>
                <a:gd name="csX1" fmla="*/ 14458 w 390624"/>
                <a:gd name="csY1" fmla="*/ 220364 h 1991235"/>
                <a:gd name="csX2" fmla="*/ 40801 w 390624"/>
                <a:gd name="csY2" fmla="*/ 640305 h 1991235"/>
                <a:gd name="csX3" fmla="*/ 55354 w 390624"/>
                <a:gd name="csY3" fmla="*/ 991590 h 1991235"/>
                <a:gd name="csX4" fmla="*/ 118714 w 390624"/>
                <a:gd name="csY4" fmla="*/ 1937199 h 1991235"/>
                <a:gd name="csX5" fmla="*/ 204199 w 390624"/>
                <a:gd name="csY5" fmla="*/ 1903746 h 1991235"/>
                <a:gd name="csX6" fmla="*/ 273896 w 390624"/>
                <a:gd name="csY6" fmla="*/ 1400368 h 1991235"/>
                <a:gd name="csX7" fmla="*/ 321566 w 390624"/>
                <a:gd name="csY7" fmla="*/ 854663 h 1991235"/>
                <a:gd name="csX8" fmla="*/ 371573 w 390624"/>
                <a:gd name="csY8" fmla="*/ 240861 h 1991235"/>
                <a:gd name="csX9" fmla="*/ 390624 w 390624"/>
                <a:gd name="csY9" fmla="*/ 0 h 1991235"/>
                <a:gd name="csX10" fmla="*/ 98 w 390624"/>
                <a:gd name="csY10" fmla="*/ 3919 h 1991235"/>
                <a:gd name="csX0" fmla="*/ 98 w 390624"/>
                <a:gd name="csY0" fmla="*/ 3919 h 1991233"/>
                <a:gd name="csX1" fmla="*/ 14458 w 390624"/>
                <a:gd name="csY1" fmla="*/ 220364 h 1991233"/>
                <a:gd name="csX2" fmla="*/ 40801 w 390624"/>
                <a:gd name="csY2" fmla="*/ 640305 h 1991233"/>
                <a:gd name="csX3" fmla="*/ 55354 w 390624"/>
                <a:gd name="csY3" fmla="*/ 991590 h 1991233"/>
                <a:gd name="csX4" fmla="*/ 118714 w 390624"/>
                <a:gd name="csY4" fmla="*/ 1937199 h 1991233"/>
                <a:gd name="csX5" fmla="*/ 204199 w 390624"/>
                <a:gd name="csY5" fmla="*/ 1903746 h 1991233"/>
                <a:gd name="csX6" fmla="*/ 273896 w 390624"/>
                <a:gd name="csY6" fmla="*/ 1400368 h 1991233"/>
                <a:gd name="csX7" fmla="*/ 321566 w 390624"/>
                <a:gd name="csY7" fmla="*/ 854663 h 1991233"/>
                <a:gd name="csX8" fmla="*/ 371573 w 390624"/>
                <a:gd name="csY8" fmla="*/ 240861 h 1991233"/>
                <a:gd name="csX9" fmla="*/ 390624 w 390624"/>
                <a:gd name="csY9" fmla="*/ 0 h 1991233"/>
                <a:gd name="csX10" fmla="*/ 98 w 390624"/>
                <a:gd name="csY10" fmla="*/ 3919 h 1991233"/>
                <a:gd name="csX0" fmla="*/ 98 w 390624"/>
                <a:gd name="csY0" fmla="*/ 3919 h 2079847"/>
                <a:gd name="csX1" fmla="*/ 14458 w 390624"/>
                <a:gd name="csY1" fmla="*/ 220364 h 2079847"/>
                <a:gd name="csX2" fmla="*/ 40801 w 390624"/>
                <a:gd name="csY2" fmla="*/ 640305 h 2079847"/>
                <a:gd name="csX3" fmla="*/ 55354 w 390624"/>
                <a:gd name="csY3" fmla="*/ 991590 h 2079847"/>
                <a:gd name="csX4" fmla="*/ 118714 w 390624"/>
                <a:gd name="csY4" fmla="*/ 1937199 h 2079847"/>
                <a:gd name="csX5" fmla="*/ 204199 w 390624"/>
                <a:gd name="csY5" fmla="*/ 1903746 h 2079847"/>
                <a:gd name="csX6" fmla="*/ 273896 w 390624"/>
                <a:gd name="csY6" fmla="*/ 1400368 h 2079847"/>
                <a:gd name="csX7" fmla="*/ 321566 w 390624"/>
                <a:gd name="csY7" fmla="*/ 854663 h 2079847"/>
                <a:gd name="csX8" fmla="*/ 371573 w 390624"/>
                <a:gd name="csY8" fmla="*/ 240861 h 2079847"/>
                <a:gd name="csX9" fmla="*/ 390624 w 390624"/>
                <a:gd name="csY9" fmla="*/ 0 h 2079847"/>
                <a:gd name="csX10" fmla="*/ 98 w 390624"/>
                <a:gd name="csY10" fmla="*/ 3919 h 207984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390624" h="2079847">
                  <a:moveTo>
                    <a:pt x="98" y="3919"/>
                  </a:moveTo>
                  <a:cubicBezTo>
                    <a:pt x="-1465" y="90438"/>
                    <a:pt x="16021" y="133845"/>
                    <a:pt x="14458" y="220364"/>
                  </a:cubicBezTo>
                  <a:lnTo>
                    <a:pt x="40801" y="640305"/>
                  </a:lnTo>
                  <a:lnTo>
                    <a:pt x="55354" y="991590"/>
                  </a:lnTo>
                  <a:cubicBezTo>
                    <a:pt x="67149" y="1037231"/>
                    <a:pt x="87954" y="1532256"/>
                    <a:pt x="118714" y="1937199"/>
                  </a:cubicBezTo>
                  <a:cubicBezTo>
                    <a:pt x="168524" y="2224557"/>
                    <a:pt x="199362" y="2005743"/>
                    <a:pt x="204199" y="1903746"/>
                  </a:cubicBezTo>
                  <a:cubicBezTo>
                    <a:pt x="228255" y="1750457"/>
                    <a:pt x="264142" y="1448881"/>
                    <a:pt x="273896" y="1400368"/>
                  </a:cubicBezTo>
                  <a:cubicBezTo>
                    <a:pt x="290403" y="1232388"/>
                    <a:pt x="300135" y="1056275"/>
                    <a:pt x="321566" y="854663"/>
                  </a:cubicBezTo>
                  <a:cubicBezTo>
                    <a:pt x="320772" y="772113"/>
                    <a:pt x="372367" y="323411"/>
                    <a:pt x="371573" y="240861"/>
                  </a:cubicBezTo>
                  <a:lnTo>
                    <a:pt x="390624" y="0"/>
                  </a:lnTo>
                  <a:lnTo>
                    <a:pt x="98" y="3919"/>
                  </a:lnTo>
                  <a:close/>
                </a:path>
              </a:pathLst>
            </a:custGeom>
            <a:grp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a:endParaRPr>
            </a:p>
          </p:txBody>
        </p:sp>
        <p:sp>
          <p:nvSpPr>
            <p:cNvPr id="19" name="Freeform: Shape 18">
              <a:extLst>
                <a:ext uri="{FF2B5EF4-FFF2-40B4-BE49-F238E27FC236}">
                  <a16:creationId xmlns:a16="http://schemas.microsoft.com/office/drawing/2014/main" id="{B3E58A91-1311-7A9F-1B41-B87905995FA7}"/>
                </a:ext>
              </a:extLst>
            </p:cNvPr>
            <p:cNvSpPr/>
            <p:nvPr/>
          </p:nvSpPr>
          <p:spPr bwMode="auto">
            <a:xfrm flipV="1">
              <a:off x="9492106" y="3757612"/>
              <a:ext cx="437707" cy="424756"/>
            </a:xfrm>
            <a:custGeom>
              <a:avLst/>
              <a:gdLst>
                <a:gd name="csX0" fmla="*/ 0 w 233363"/>
                <a:gd name="csY0" fmla="*/ 11907 h 359569"/>
                <a:gd name="csX1" fmla="*/ 66675 w 233363"/>
                <a:gd name="csY1" fmla="*/ 154782 h 359569"/>
                <a:gd name="csX2" fmla="*/ 109538 w 233363"/>
                <a:gd name="csY2" fmla="*/ 285750 h 359569"/>
                <a:gd name="csX3" fmla="*/ 119063 w 233363"/>
                <a:gd name="csY3" fmla="*/ 338138 h 359569"/>
                <a:gd name="csX4" fmla="*/ 140494 w 233363"/>
                <a:gd name="csY4" fmla="*/ 359569 h 359569"/>
                <a:gd name="csX5" fmla="*/ 173831 w 233363"/>
                <a:gd name="csY5" fmla="*/ 261938 h 359569"/>
                <a:gd name="csX6" fmla="*/ 209550 w 233363"/>
                <a:gd name="csY6" fmla="*/ 119063 h 359569"/>
                <a:gd name="csX7" fmla="*/ 233363 w 233363"/>
                <a:gd name="csY7" fmla="*/ 0 h 359569"/>
                <a:gd name="csX8" fmla="*/ 0 w 233363"/>
                <a:gd name="csY8" fmla="*/ 11907 h 359569"/>
                <a:gd name="csX0" fmla="*/ 0 w 233363"/>
                <a:gd name="csY0" fmla="*/ 11907 h 359569"/>
                <a:gd name="csX1" fmla="*/ 66675 w 233363"/>
                <a:gd name="csY1" fmla="*/ 154782 h 359569"/>
                <a:gd name="csX2" fmla="*/ 109538 w 233363"/>
                <a:gd name="csY2" fmla="*/ 285750 h 359569"/>
                <a:gd name="csX3" fmla="*/ 119063 w 233363"/>
                <a:gd name="csY3" fmla="*/ 338138 h 359569"/>
                <a:gd name="csX4" fmla="*/ 140494 w 233363"/>
                <a:gd name="csY4" fmla="*/ 359569 h 359569"/>
                <a:gd name="csX5" fmla="*/ 173831 w 233363"/>
                <a:gd name="csY5" fmla="*/ 261938 h 359569"/>
                <a:gd name="csX6" fmla="*/ 219075 w 233363"/>
                <a:gd name="csY6" fmla="*/ 121444 h 359569"/>
                <a:gd name="csX7" fmla="*/ 233363 w 233363"/>
                <a:gd name="csY7" fmla="*/ 0 h 359569"/>
                <a:gd name="csX8" fmla="*/ 0 w 233363"/>
                <a:gd name="csY8" fmla="*/ 11907 h 359569"/>
                <a:gd name="csX0" fmla="*/ 0 w 233363"/>
                <a:gd name="csY0" fmla="*/ 11907 h 359569"/>
                <a:gd name="csX1" fmla="*/ 66675 w 233363"/>
                <a:gd name="csY1" fmla="*/ 154782 h 359569"/>
                <a:gd name="csX2" fmla="*/ 109538 w 233363"/>
                <a:gd name="csY2" fmla="*/ 285750 h 359569"/>
                <a:gd name="csX3" fmla="*/ 119063 w 233363"/>
                <a:gd name="csY3" fmla="*/ 338138 h 359569"/>
                <a:gd name="csX4" fmla="*/ 140494 w 233363"/>
                <a:gd name="csY4" fmla="*/ 359569 h 359569"/>
                <a:gd name="csX5" fmla="*/ 185737 w 233363"/>
                <a:gd name="csY5" fmla="*/ 269082 h 359569"/>
                <a:gd name="csX6" fmla="*/ 219075 w 233363"/>
                <a:gd name="csY6" fmla="*/ 121444 h 359569"/>
                <a:gd name="csX7" fmla="*/ 233363 w 233363"/>
                <a:gd name="csY7" fmla="*/ 0 h 359569"/>
                <a:gd name="csX8" fmla="*/ 0 w 233363"/>
                <a:gd name="csY8" fmla="*/ 11907 h 359569"/>
                <a:gd name="csX0" fmla="*/ 0 w 233363"/>
                <a:gd name="csY0" fmla="*/ 11907 h 359569"/>
                <a:gd name="csX1" fmla="*/ 66675 w 233363"/>
                <a:gd name="csY1" fmla="*/ 154782 h 359569"/>
                <a:gd name="csX2" fmla="*/ 100013 w 233363"/>
                <a:gd name="csY2" fmla="*/ 285750 h 359569"/>
                <a:gd name="csX3" fmla="*/ 119063 w 233363"/>
                <a:gd name="csY3" fmla="*/ 338138 h 359569"/>
                <a:gd name="csX4" fmla="*/ 140494 w 233363"/>
                <a:gd name="csY4" fmla="*/ 359569 h 359569"/>
                <a:gd name="csX5" fmla="*/ 185737 w 233363"/>
                <a:gd name="csY5" fmla="*/ 269082 h 359569"/>
                <a:gd name="csX6" fmla="*/ 219075 w 233363"/>
                <a:gd name="csY6" fmla="*/ 121444 h 359569"/>
                <a:gd name="csX7" fmla="*/ 233363 w 233363"/>
                <a:gd name="csY7" fmla="*/ 0 h 359569"/>
                <a:gd name="csX8" fmla="*/ 0 w 233363"/>
                <a:gd name="csY8" fmla="*/ 11907 h 359569"/>
                <a:gd name="csX0" fmla="*/ 0 w 233363"/>
                <a:gd name="csY0" fmla="*/ 11907 h 359569"/>
                <a:gd name="csX1" fmla="*/ 54768 w 233363"/>
                <a:gd name="csY1" fmla="*/ 157163 h 359569"/>
                <a:gd name="csX2" fmla="*/ 100013 w 233363"/>
                <a:gd name="csY2" fmla="*/ 285750 h 359569"/>
                <a:gd name="csX3" fmla="*/ 119063 w 233363"/>
                <a:gd name="csY3" fmla="*/ 338138 h 359569"/>
                <a:gd name="csX4" fmla="*/ 140494 w 233363"/>
                <a:gd name="csY4" fmla="*/ 359569 h 359569"/>
                <a:gd name="csX5" fmla="*/ 185737 w 233363"/>
                <a:gd name="csY5" fmla="*/ 269082 h 359569"/>
                <a:gd name="csX6" fmla="*/ 219075 w 233363"/>
                <a:gd name="csY6" fmla="*/ 121444 h 359569"/>
                <a:gd name="csX7" fmla="*/ 233363 w 233363"/>
                <a:gd name="csY7" fmla="*/ 0 h 359569"/>
                <a:gd name="csX8" fmla="*/ 0 w 233363"/>
                <a:gd name="csY8" fmla="*/ 11907 h 359569"/>
                <a:gd name="csX0" fmla="*/ 0 w 235744"/>
                <a:gd name="csY0" fmla="*/ 1 h 359569"/>
                <a:gd name="csX1" fmla="*/ 57149 w 235744"/>
                <a:gd name="csY1" fmla="*/ 157163 h 359569"/>
                <a:gd name="csX2" fmla="*/ 102394 w 235744"/>
                <a:gd name="csY2" fmla="*/ 285750 h 359569"/>
                <a:gd name="csX3" fmla="*/ 121444 w 235744"/>
                <a:gd name="csY3" fmla="*/ 338138 h 359569"/>
                <a:gd name="csX4" fmla="*/ 142875 w 235744"/>
                <a:gd name="csY4" fmla="*/ 359569 h 359569"/>
                <a:gd name="csX5" fmla="*/ 188118 w 235744"/>
                <a:gd name="csY5" fmla="*/ 269082 h 359569"/>
                <a:gd name="csX6" fmla="*/ 221456 w 235744"/>
                <a:gd name="csY6" fmla="*/ 121444 h 359569"/>
                <a:gd name="csX7" fmla="*/ 235744 w 235744"/>
                <a:gd name="csY7" fmla="*/ 0 h 359569"/>
                <a:gd name="csX8" fmla="*/ 0 w 235744"/>
                <a:gd name="csY8" fmla="*/ 1 h 359569"/>
                <a:gd name="csX0" fmla="*/ 0 w 235744"/>
                <a:gd name="csY0" fmla="*/ 1 h 812007"/>
                <a:gd name="csX1" fmla="*/ 57149 w 235744"/>
                <a:gd name="csY1" fmla="*/ 157163 h 812007"/>
                <a:gd name="csX2" fmla="*/ 102394 w 235744"/>
                <a:gd name="csY2" fmla="*/ 285750 h 812007"/>
                <a:gd name="csX3" fmla="*/ 121444 w 235744"/>
                <a:gd name="csY3" fmla="*/ 338138 h 812007"/>
                <a:gd name="csX4" fmla="*/ 107157 w 235744"/>
                <a:gd name="csY4" fmla="*/ 812007 h 812007"/>
                <a:gd name="csX5" fmla="*/ 188118 w 235744"/>
                <a:gd name="csY5" fmla="*/ 269082 h 812007"/>
                <a:gd name="csX6" fmla="*/ 221456 w 235744"/>
                <a:gd name="csY6" fmla="*/ 121444 h 812007"/>
                <a:gd name="csX7" fmla="*/ 235744 w 235744"/>
                <a:gd name="csY7" fmla="*/ 0 h 812007"/>
                <a:gd name="csX8" fmla="*/ 0 w 235744"/>
                <a:gd name="csY8" fmla="*/ 1 h 812007"/>
                <a:gd name="csX0" fmla="*/ 0 w 235744"/>
                <a:gd name="csY0" fmla="*/ 1 h 812007"/>
                <a:gd name="csX1" fmla="*/ 57149 w 235744"/>
                <a:gd name="csY1" fmla="*/ 157163 h 812007"/>
                <a:gd name="csX2" fmla="*/ 102394 w 235744"/>
                <a:gd name="csY2" fmla="*/ 285750 h 812007"/>
                <a:gd name="csX3" fmla="*/ 73819 w 235744"/>
                <a:gd name="csY3" fmla="*/ 552450 h 812007"/>
                <a:gd name="csX4" fmla="*/ 107157 w 235744"/>
                <a:gd name="csY4" fmla="*/ 812007 h 812007"/>
                <a:gd name="csX5" fmla="*/ 188118 w 235744"/>
                <a:gd name="csY5" fmla="*/ 269082 h 812007"/>
                <a:gd name="csX6" fmla="*/ 221456 w 235744"/>
                <a:gd name="csY6" fmla="*/ 121444 h 812007"/>
                <a:gd name="csX7" fmla="*/ 235744 w 235744"/>
                <a:gd name="csY7" fmla="*/ 0 h 812007"/>
                <a:gd name="csX8" fmla="*/ 0 w 235744"/>
                <a:gd name="csY8" fmla="*/ 1 h 812007"/>
                <a:gd name="csX0" fmla="*/ 0 w 235744"/>
                <a:gd name="csY0" fmla="*/ 1 h 812007"/>
                <a:gd name="csX1" fmla="*/ 57149 w 235744"/>
                <a:gd name="csY1" fmla="*/ 157163 h 812007"/>
                <a:gd name="csX2" fmla="*/ 66675 w 235744"/>
                <a:gd name="csY2" fmla="*/ 307182 h 812007"/>
                <a:gd name="csX3" fmla="*/ 73819 w 235744"/>
                <a:gd name="csY3" fmla="*/ 552450 h 812007"/>
                <a:gd name="csX4" fmla="*/ 107157 w 235744"/>
                <a:gd name="csY4" fmla="*/ 812007 h 812007"/>
                <a:gd name="csX5" fmla="*/ 188118 w 235744"/>
                <a:gd name="csY5" fmla="*/ 269082 h 812007"/>
                <a:gd name="csX6" fmla="*/ 221456 w 235744"/>
                <a:gd name="csY6" fmla="*/ 121444 h 812007"/>
                <a:gd name="csX7" fmla="*/ 235744 w 235744"/>
                <a:gd name="csY7" fmla="*/ 0 h 812007"/>
                <a:gd name="csX8" fmla="*/ 0 w 235744"/>
                <a:gd name="csY8" fmla="*/ 1 h 812007"/>
                <a:gd name="csX0" fmla="*/ 0 w 235744"/>
                <a:gd name="csY0" fmla="*/ 1 h 812007"/>
                <a:gd name="csX1" fmla="*/ 57149 w 235744"/>
                <a:gd name="csY1" fmla="*/ 157163 h 812007"/>
                <a:gd name="csX2" fmla="*/ 66675 w 235744"/>
                <a:gd name="csY2" fmla="*/ 307182 h 812007"/>
                <a:gd name="csX3" fmla="*/ 73819 w 235744"/>
                <a:gd name="csY3" fmla="*/ 552450 h 812007"/>
                <a:gd name="csX4" fmla="*/ 107157 w 235744"/>
                <a:gd name="csY4" fmla="*/ 812007 h 812007"/>
                <a:gd name="csX5" fmla="*/ 188118 w 235744"/>
                <a:gd name="csY5" fmla="*/ 269082 h 812007"/>
                <a:gd name="csX6" fmla="*/ 207168 w 235744"/>
                <a:gd name="csY6" fmla="*/ 121444 h 812007"/>
                <a:gd name="csX7" fmla="*/ 235744 w 235744"/>
                <a:gd name="csY7" fmla="*/ 0 h 812007"/>
                <a:gd name="csX8" fmla="*/ 0 w 235744"/>
                <a:gd name="csY8" fmla="*/ 1 h 812007"/>
                <a:gd name="csX0" fmla="*/ 0 w 209550"/>
                <a:gd name="csY0" fmla="*/ 0 h 814387"/>
                <a:gd name="csX1" fmla="*/ 30955 w 209550"/>
                <a:gd name="csY1" fmla="*/ 159543 h 814387"/>
                <a:gd name="csX2" fmla="*/ 40481 w 209550"/>
                <a:gd name="csY2" fmla="*/ 309562 h 814387"/>
                <a:gd name="csX3" fmla="*/ 47625 w 209550"/>
                <a:gd name="csY3" fmla="*/ 554830 h 814387"/>
                <a:gd name="csX4" fmla="*/ 80963 w 209550"/>
                <a:gd name="csY4" fmla="*/ 814387 h 814387"/>
                <a:gd name="csX5" fmla="*/ 161924 w 209550"/>
                <a:gd name="csY5" fmla="*/ 271462 h 814387"/>
                <a:gd name="csX6" fmla="*/ 180974 w 209550"/>
                <a:gd name="csY6" fmla="*/ 123824 h 814387"/>
                <a:gd name="csX7" fmla="*/ 209550 w 209550"/>
                <a:gd name="csY7" fmla="*/ 2380 h 814387"/>
                <a:gd name="csX8" fmla="*/ 0 w 209550"/>
                <a:gd name="csY8" fmla="*/ 0 h 814387"/>
                <a:gd name="csX0" fmla="*/ 0 w 209550"/>
                <a:gd name="csY0" fmla="*/ 0 h 814387"/>
                <a:gd name="csX1" fmla="*/ 30955 w 209550"/>
                <a:gd name="csY1" fmla="*/ 159543 h 814387"/>
                <a:gd name="csX2" fmla="*/ 40481 w 209550"/>
                <a:gd name="csY2" fmla="*/ 309562 h 814387"/>
                <a:gd name="csX3" fmla="*/ 47625 w 209550"/>
                <a:gd name="csY3" fmla="*/ 554830 h 814387"/>
                <a:gd name="csX4" fmla="*/ 80963 w 209550"/>
                <a:gd name="csY4" fmla="*/ 814387 h 814387"/>
                <a:gd name="csX5" fmla="*/ 161924 w 209550"/>
                <a:gd name="csY5" fmla="*/ 271462 h 814387"/>
                <a:gd name="csX6" fmla="*/ 185534 w 209550"/>
                <a:gd name="csY6" fmla="*/ 143171 h 814387"/>
                <a:gd name="csX7" fmla="*/ 209550 w 209550"/>
                <a:gd name="csY7" fmla="*/ 2380 h 814387"/>
                <a:gd name="csX8" fmla="*/ 0 w 209550"/>
                <a:gd name="csY8" fmla="*/ 0 h 814387"/>
                <a:gd name="csX0" fmla="*/ 0 w 209550"/>
                <a:gd name="csY0" fmla="*/ 0 h 862753"/>
                <a:gd name="csX1" fmla="*/ 30955 w 209550"/>
                <a:gd name="csY1" fmla="*/ 159543 h 862753"/>
                <a:gd name="csX2" fmla="*/ 40481 w 209550"/>
                <a:gd name="csY2" fmla="*/ 309562 h 862753"/>
                <a:gd name="csX3" fmla="*/ 47625 w 209550"/>
                <a:gd name="csY3" fmla="*/ 554830 h 862753"/>
                <a:gd name="csX4" fmla="*/ 79823 w 209550"/>
                <a:gd name="csY4" fmla="*/ 862753 h 862753"/>
                <a:gd name="csX5" fmla="*/ 161924 w 209550"/>
                <a:gd name="csY5" fmla="*/ 271462 h 862753"/>
                <a:gd name="csX6" fmla="*/ 185534 w 209550"/>
                <a:gd name="csY6" fmla="*/ 143171 h 862753"/>
                <a:gd name="csX7" fmla="*/ 209550 w 209550"/>
                <a:gd name="csY7" fmla="*/ 2380 h 862753"/>
                <a:gd name="csX8" fmla="*/ 0 w 209550"/>
                <a:gd name="csY8" fmla="*/ 0 h 862753"/>
                <a:gd name="csX0" fmla="*/ 0 w 209550"/>
                <a:gd name="csY0" fmla="*/ 0 h 862753"/>
                <a:gd name="csX1" fmla="*/ 30955 w 209550"/>
                <a:gd name="csY1" fmla="*/ 159543 h 862753"/>
                <a:gd name="csX2" fmla="*/ 23381 w 209550"/>
                <a:gd name="csY2" fmla="*/ 357931 h 862753"/>
                <a:gd name="csX3" fmla="*/ 47625 w 209550"/>
                <a:gd name="csY3" fmla="*/ 554830 h 862753"/>
                <a:gd name="csX4" fmla="*/ 79823 w 209550"/>
                <a:gd name="csY4" fmla="*/ 862753 h 862753"/>
                <a:gd name="csX5" fmla="*/ 161924 w 209550"/>
                <a:gd name="csY5" fmla="*/ 271462 h 862753"/>
                <a:gd name="csX6" fmla="*/ 185534 w 209550"/>
                <a:gd name="csY6" fmla="*/ 143171 h 862753"/>
                <a:gd name="csX7" fmla="*/ 209550 w 209550"/>
                <a:gd name="csY7" fmla="*/ 2380 h 862753"/>
                <a:gd name="csX8" fmla="*/ 0 w 209550"/>
                <a:gd name="csY8" fmla="*/ 0 h 862753"/>
                <a:gd name="csX0" fmla="*/ 0 w 209550"/>
                <a:gd name="csY0" fmla="*/ 0 h 862753"/>
                <a:gd name="csX1" fmla="*/ 30955 w 209550"/>
                <a:gd name="csY1" fmla="*/ 159543 h 862753"/>
                <a:gd name="csX2" fmla="*/ 23381 w 209550"/>
                <a:gd name="csY2" fmla="*/ 357931 h 862753"/>
                <a:gd name="csX3" fmla="*/ 32805 w 209550"/>
                <a:gd name="csY3" fmla="*/ 593523 h 862753"/>
                <a:gd name="csX4" fmla="*/ 79823 w 209550"/>
                <a:gd name="csY4" fmla="*/ 862753 h 862753"/>
                <a:gd name="csX5" fmla="*/ 161924 w 209550"/>
                <a:gd name="csY5" fmla="*/ 271462 h 862753"/>
                <a:gd name="csX6" fmla="*/ 185534 w 209550"/>
                <a:gd name="csY6" fmla="*/ 143171 h 862753"/>
                <a:gd name="csX7" fmla="*/ 209550 w 209550"/>
                <a:gd name="csY7" fmla="*/ 2380 h 862753"/>
                <a:gd name="csX8" fmla="*/ 0 w 209550"/>
                <a:gd name="csY8" fmla="*/ 0 h 862753"/>
                <a:gd name="csX0" fmla="*/ 0 w 209550"/>
                <a:gd name="csY0" fmla="*/ 0 h 862753"/>
                <a:gd name="csX1" fmla="*/ 30955 w 209550"/>
                <a:gd name="csY1" fmla="*/ 159543 h 862753"/>
                <a:gd name="csX2" fmla="*/ 23381 w 209550"/>
                <a:gd name="csY2" fmla="*/ 357931 h 862753"/>
                <a:gd name="csX3" fmla="*/ 32805 w 209550"/>
                <a:gd name="csY3" fmla="*/ 593523 h 862753"/>
                <a:gd name="csX4" fmla="*/ 79823 w 209550"/>
                <a:gd name="csY4" fmla="*/ 862753 h 862753"/>
                <a:gd name="csX5" fmla="*/ 161924 w 209550"/>
                <a:gd name="csY5" fmla="*/ 271462 h 862753"/>
                <a:gd name="csX6" fmla="*/ 185534 w 209550"/>
                <a:gd name="csY6" fmla="*/ 143171 h 862753"/>
                <a:gd name="csX7" fmla="*/ 209550 w 209550"/>
                <a:gd name="csY7" fmla="*/ 2380 h 862753"/>
                <a:gd name="csX8" fmla="*/ 0 w 209550"/>
                <a:gd name="csY8" fmla="*/ 0 h 862753"/>
                <a:gd name="csX0" fmla="*/ 0 w 209550"/>
                <a:gd name="csY0" fmla="*/ 0 h 862753"/>
                <a:gd name="csX1" fmla="*/ 30955 w 209550"/>
                <a:gd name="csY1" fmla="*/ 159543 h 862753"/>
                <a:gd name="csX2" fmla="*/ 23381 w 209550"/>
                <a:gd name="csY2" fmla="*/ 357931 h 862753"/>
                <a:gd name="csX3" fmla="*/ 32805 w 209550"/>
                <a:gd name="csY3" fmla="*/ 593523 h 862753"/>
                <a:gd name="csX4" fmla="*/ 79823 w 209550"/>
                <a:gd name="csY4" fmla="*/ 862753 h 862753"/>
                <a:gd name="csX5" fmla="*/ 161924 w 209550"/>
                <a:gd name="csY5" fmla="*/ 271462 h 862753"/>
                <a:gd name="csX6" fmla="*/ 185534 w 209550"/>
                <a:gd name="csY6" fmla="*/ 143171 h 862753"/>
                <a:gd name="csX7" fmla="*/ 209550 w 209550"/>
                <a:gd name="csY7" fmla="*/ 2380 h 862753"/>
                <a:gd name="csX8" fmla="*/ 0 w 209550"/>
                <a:gd name="csY8" fmla="*/ 0 h 862753"/>
                <a:gd name="csX0" fmla="*/ 0 w 209550"/>
                <a:gd name="csY0" fmla="*/ 0 h 862753"/>
                <a:gd name="csX1" fmla="*/ 30955 w 209550"/>
                <a:gd name="csY1" fmla="*/ 159543 h 862753"/>
                <a:gd name="csX2" fmla="*/ 23381 w 209550"/>
                <a:gd name="csY2" fmla="*/ 357931 h 862753"/>
                <a:gd name="csX3" fmla="*/ 32805 w 209550"/>
                <a:gd name="csY3" fmla="*/ 593523 h 862753"/>
                <a:gd name="csX4" fmla="*/ 79823 w 209550"/>
                <a:gd name="csY4" fmla="*/ 862753 h 862753"/>
                <a:gd name="csX5" fmla="*/ 161924 w 209550"/>
                <a:gd name="csY5" fmla="*/ 271462 h 862753"/>
                <a:gd name="csX6" fmla="*/ 185534 w 209550"/>
                <a:gd name="csY6" fmla="*/ 143171 h 862753"/>
                <a:gd name="csX7" fmla="*/ 209550 w 209550"/>
                <a:gd name="csY7" fmla="*/ 2380 h 862753"/>
                <a:gd name="csX8" fmla="*/ 0 w 209550"/>
                <a:gd name="csY8" fmla="*/ 0 h 862753"/>
                <a:gd name="csX0" fmla="*/ 0 w 209550"/>
                <a:gd name="csY0" fmla="*/ 0 h 862753"/>
                <a:gd name="csX1" fmla="*/ 11575 w 209550"/>
                <a:gd name="csY1" fmla="*/ 164379 h 862753"/>
                <a:gd name="csX2" fmla="*/ 23381 w 209550"/>
                <a:gd name="csY2" fmla="*/ 357931 h 862753"/>
                <a:gd name="csX3" fmla="*/ 32805 w 209550"/>
                <a:gd name="csY3" fmla="*/ 593523 h 862753"/>
                <a:gd name="csX4" fmla="*/ 79823 w 209550"/>
                <a:gd name="csY4" fmla="*/ 862753 h 862753"/>
                <a:gd name="csX5" fmla="*/ 161924 w 209550"/>
                <a:gd name="csY5" fmla="*/ 271462 h 862753"/>
                <a:gd name="csX6" fmla="*/ 185534 w 209550"/>
                <a:gd name="csY6" fmla="*/ 143171 h 862753"/>
                <a:gd name="csX7" fmla="*/ 209550 w 209550"/>
                <a:gd name="csY7" fmla="*/ 2380 h 862753"/>
                <a:gd name="csX8" fmla="*/ 0 w 209550"/>
                <a:gd name="csY8" fmla="*/ 0 h 86275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09550" h="862753">
                  <a:moveTo>
                    <a:pt x="0" y="0"/>
                  </a:moveTo>
                  <a:lnTo>
                    <a:pt x="11575" y="164379"/>
                  </a:lnTo>
                  <a:lnTo>
                    <a:pt x="23381" y="357931"/>
                  </a:lnTo>
                  <a:lnTo>
                    <a:pt x="32805" y="593523"/>
                  </a:lnTo>
                  <a:cubicBezTo>
                    <a:pt x="56458" y="760654"/>
                    <a:pt x="52750" y="806867"/>
                    <a:pt x="79823" y="862753"/>
                  </a:cubicBezTo>
                  <a:cubicBezTo>
                    <a:pt x="107190" y="781738"/>
                    <a:pt x="134557" y="468559"/>
                    <a:pt x="161924" y="271462"/>
                  </a:cubicBezTo>
                  <a:lnTo>
                    <a:pt x="185534" y="143171"/>
                  </a:lnTo>
                  <a:lnTo>
                    <a:pt x="209550" y="2380"/>
                  </a:lnTo>
                  <a:lnTo>
                    <a:pt x="0" y="0"/>
                  </a:lnTo>
                  <a:close/>
                </a:path>
              </a:pathLst>
            </a:custGeom>
            <a:grp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a:endParaRPr>
            </a:p>
          </p:txBody>
        </p:sp>
      </p:grpSp>
      <p:sp>
        <p:nvSpPr>
          <p:cNvPr id="10" name="Freeform: Shape 9">
            <a:extLst>
              <a:ext uri="{FF2B5EF4-FFF2-40B4-BE49-F238E27FC236}">
                <a16:creationId xmlns:a16="http://schemas.microsoft.com/office/drawing/2014/main" id="{44820DD4-6D45-73B7-3F48-FA8DB4108EB4}"/>
              </a:ext>
            </a:extLst>
          </p:cNvPr>
          <p:cNvSpPr/>
          <p:nvPr/>
        </p:nvSpPr>
        <p:spPr bwMode="auto">
          <a:xfrm>
            <a:off x="6035040" y="1947669"/>
            <a:ext cx="4123944" cy="3331617"/>
          </a:xfrm>
          <a:custGeom>
            <a:avLst/>
            <a:gdLst>
              <a:gd name="csX0" fmla="*/ 0 w 4123944"/>
              <a:gd name="csY0" fmla="*/ 2121410 h 3483974"/>
              <a:gd name="csX1" fmla="*/ 109728 w 4123944"/>
              <a:gd name="csY1" fmla="*/ 2377442 h 3483974"/>
              <a:gd name="csX2" fmla="*/ 210312 w 4123944"/>
              <a:gd name="csY2" fmla="*/ 2587754 h 3483974"/>
              <a:gd name="csX3" fmla="*/ 329184 w 4123944"/>
              <a:gd name="csY3" fmla="*/ 2093978 h 3483974"/>
              <a:gd name="csX4" fmla="*/ 411480 w 4123944"/>
              <a:gd name="csY4" fmla="*/ 1444754 h 3483974"/>
              <a:gd name="csX5" fmla="*/ 694944 w 4123944"/>
              <a:gd name="csY5" fmla="*/ 3227834 h 3483974"/>
              <a:gd name="csX6" fmla="*/ 813816 w 4123944"/>
              <a:gd name="csY6" fmla="*/ 2 h 3483974"/>
              <a:gd name="csX7" fmla="*/ 1042416 w 4123944"/>
              <a:gd name="csY7" fmla="*/ 3246122 h 3483974"/>
              <a:gd name="csX8" fmla="*/ 1362456 w 4123944"/>
              <a:gd name="csY8" fmla="*/ 3008378 h 3483974"/>
              <a:gd name="csX9" fmla="*/ 1426464 w 4123944"/>
              <a:gd name="csY9" fmla="*/ 1179578 h 3483974"/>
              <a:gd name="csX10" fmla="*/ 1728216 w 4123944"/>
              <a:gd name="csY10" fmla="*/ 2487170 h 3483974"/>
              <a:gd name="csX11" fmla="*/ 1828800 w 4123944"/>
              <a:gd name="csY11" fmla="*/ 3026666 h 3483974"/>
              <a:gd name="csX12" fmla="*/ 2121408 w 4123944"/>
              <a:gd name="csY12" fmla="*/ 3255266 h 3483974"/>
              <a:gd name="csX13" fmla="*/ 2615184 w 4123944"/>
              <a:gd name="csY13" fmla="*/ 3255266 h 3483974"/>
              <a:gd name="csX14" fmla="*/ 2724912 w 4123944"/>
              <a:gd name="csY14" fmla="*/ 2350010 h 3483974"/>
              <a:gd name="csX15" fmla="*/ 2926080 w 4123944"/>
              <a:gd name="csY15" fmla="*/ 1618490 h 3483974"/>
              <a:gd name="csX16" fmla="*/ 3246120 w 4123944"/>
              <a:gd name="csY16" fmla="*/ 2615186 h 3483974"/>
              <a:gd name="csX17" fmla="*/ 3584448 w 4123944"/>
              <a:gd name="csY17" fmla="*/ 1828802 h 3483974"/>
              <a:gd name="csX18" fmla="*/ 3803904 w 4123944"/>
              <a:gd name="csY18" fmla="*/ 2093978 h 3483974"/>
              <a:gd name="csX19" fmla="*/ 3977640 w 4123944"/>
              <a:gd name="csY19" fmla="*/ 2322578 h 3483974"/>
              <a:gd name="csX20" fmla="*/ 4123944 w 4123944"/>
              <a:gd name="csY20" fmla="*/ 2322578 h 3483974"/>
              <a:gd name="csX0" fmla="*/ 0 w 4123944"/>
              <a:gd name="csY0" fmla="*/ 2121410 h 3331617"/>
              <a:gd name="csX1" fmla="*/ 109728 w 4123944"/>
              <a:gd name="csY1" fmla="*/ 2377442 h 3331617"/>
              <a:gd name="csX2" fmla="*/ 210312 w 4123944"/>
              <a:gd name="csY2" fmla="*/ 2587754 h 3331617"/>
              <a:gd name="csX3" fmla="*/ 329184 w 4123944"/>
              <a:gd name="csY3" fmla="*/ 2093978 h 3331617"/>
              <a:gd name="csX4" fmla="*/ 411480 w 4123944"/>
              <a:gd name="csY4" fmla="*/ 1444754 h 3331617"/>
              <a:gd name="csX5" fmla="*/ 694944 w 4123944"/>
              <a:gd name="csY5" fmla="*/ 3227834 h 3331617"/>
              <a:gd name="csX6" fmla="*/ 813816 w 4123944"/>
              <a:gd name="csY6" fmla="*/ 2 h 3331617"/>
              <a:gd name="csX7" fmla="*/ 1042416 w 4123944"/>
              <a:gd name="csY7" fmla="*/ 3246122 h 3331617"/>
              <a:gd name="csX8" fmla="*/ 1362456 w 4123944"/>
              <a:gd name="csY8" fmla="*/ 3008378 h 3331617"/>
              <a:gd name="csX9" fmla="*/ 1426464 w 4123944"/>
              <a:gd name="csY9" fmla="*/ 1179578 h 3331617"/>
              <a:gd name="csX10" fmla="*/ 1728216 w 4123944"/>
              <a:gd name="csY10" fmla="*/ 2487170 h 3331617"/>
              <a:gd name="csX11" fmla="*/ 1828800 w 4123944"/>
              <a:gd name="csY11" fmla="*/ 3026666 h 3331617"/>
              <a:gd name="csX12" fmla="*/ 2121408 w 4123944"/>
              <a:gd name="csY12" fmla="*/ 3255266 h 3331617"/>
              <a:gd name="csX13" fmla="*/ 2615184 w 4123944"/>
              <a:gd name="csY13" fmla="*/ 3255266 h 3331617"/>
              <a:gd name="csX14" fmla="*/ 2724912 w 4123944"/>
              <a:gd name="csY14" fmla="*/ 2350010 h 3331617"/>
              <a:gd name="csX15" fmla="*/ 2926080 w 4123944"/>
              <a:gd name="csY15" fmla="*/ 1618490 h 3331617"/>
              <a:gd name="csX16" fmla="*/ 3246120 w 4123944"/>
              <a:gd name="csY16" fmla="*/ 2615186 h 3331617"/>
              <a:gd name="csX17" fmla="*/ 3584448 w 4123944"/>
              <a:gd name="csY17" fmla="*/ 1828802 h 3331617"/>
              <a:gd name="csX18" fmla="*/ 3803904 w 4123944"/>
              <a:gd name="csY18" fmla="*/ 2093978 h 3331617"/>
              <a:gd name="csX19" fmla="*/ 3977640 w 4123944"/>
              <a:gd name="csY19" fmla="*/ 2322578 h 3331617"/>
              <a:gd name="csX20" fmla="*/ 4123944 w 4123944"/>
              <a:gd name="csY20" fmla="*/ 2322578 h 3331617"/>
              <a:gd name="csX0" fmla="*/ 0 w 4123944"/>
              <a:gd name="csY0" fmla="*/ 2121410 h 3331617"/>
              <a:gd name="csX1" fmla="*/ 109728 w 4123944"/>
              <a:gd name="csY1" fmla="*/ 2377442 h 3331617"/>
              <a:gd name="csX2" fmla="*/ 210312 w 4123944"/>
              <a:gd name="csY2" fmla="*/ 2587754 h 3331617"/>
              <a:gd name="csX3" fmla="*/ 329184 w 4123944"/>
              <a:gd name="csY3" fmla="*/ 2093978 h 3331617"/>
              <a:gd name="csX4" fmla="*/ 411480 w 4123944"/>
              <a:gd name="csY4" fmla="*/ 1444754 h 3331617"/>
              <a:gd name="csX5" fmla="*/ 694944 w 4123944"/>
              <a:gd name="csY5" fmla="*/ 3227834 h 3331617"/>
              <a:gd name="csX6" fmla="*/ 813816 w 4123944"/>
              <a:gd name="csY6" fmla="*/ 2 h 3331617"/>
              <a:gd name="csX7" fmla="*/ 1042416 w 4123944"/>
              <a:gd name="csY7" fmla="*/ 3246122 h 3331617"/>
              <a:gd name="csX8" fmla="*/ 1362456 w 4123944"/>
              <a:gd name="csY8" fmla="*/ 3008378 h 3331617"/>
              <a:gd name="csX9" fmla="*/ 1426464 w 4123944"/>
              <a:gd name="csY9" fmla="*/ 1179578 h 3331617"/>
              <a:gd name="csX10" fmla="*/ 1499235 w 4123944"/>
              <a:gd name="csY10" fmla="*/ 690756 h 3331617"/>
              <a:gd name="csX11" fmla="*/ 1728216 w 4123944"/>
              <a:gd name="csY11" fmla="*/ 2487170 h 3331617"/>
              <a:gd name="csX12" fmla="*/ 1828800 w 4123944"/>
              <a:gd name="csY12" fmla="*/ 3026666 h 3331617"/>
              <a:gd name="csX13" fmla="*/ 2121408 w 4123944"/>
              <a:gd name="csY13" fmla="*/ 3255266 h 3331617"/>
              <a:gd name="csX14" fmla="*/ 2615184 w 4123944"/>
              <a:gd name="csY14" fmla="*/ 3255266 h 3331617"/>
              <a:gd name="csX15" fmla="*/ 2724912 w 4123944"/>
              <a:gd name="csY15" fmla="*/ 2350010 h 3331617"/>
              <a:gd name="csX16" fmla="*/ 2926080 w 4123944"/>
              <a:gd name="csY16" fmla="*/ 1618490 h 3331617"/>
              <a:gd name="csX17" fmla="*/ 3246120 w 4123944"/>
              <a:gd name="csY17" fmla="*/ 2615186 h 3331617"/>
              <a:gd name="csX18" fmla="*/ 3584448 w 4123944"/>
              <a:gd name="csY18" fmla="*/ 1828802 h 3331617"/>
              <a:gd name="csX19" fmla="*/ 3803904 w 4123944"/>
              <a:gd name="csY19" fmla="*/ 2093978 h 3331617"/>
              <a:gd name="csX20" fmla="*/ 3977640 w 4123944"/>
              <a:gd name="csY20" fmla="*/ 2322578 h 3331617"/>
              <a:gd name="csX21" fmla="*/ 4123944 w 4123944"/>
              <a:gd name="csY21" fmla="*/ 2322578 h 3331617"/>
              <a:gd name="csX0" fmla="*/ 0 w 4123944"/>
              <a:gd name="csY0" fmla="*/ 2121410 h 3331617"/>
              <a:gd name="csX1" fmla="*/ 109728 w 4123944"/>
              <a:gd name="csY1" fmla="*/ 2377442 h 3331617"/>
              <a:gd name="csX2" fmla="*/ 210312 w 4123944"/>
              <a:gd name="csY2" fmla="*/ 2587754 h 3331617"/>
              <a:gd name="csX3" fmla="*/ 329184 w 4123944"/>
              <a:gd name="csY3" fmla="*/ 2093978 h 3331617"/>
              <a:gd name="csX4" fmla="*/ 411480 w 4123944"/>
              <a:gd name="csY4" fmla="*/ 1444754 h 3331617"/>
              <a:gd name="csX5" fmla="*/ 694944 w 4123944"/>
              <a:gd name="csY5" fmla="*/ 3227834 h 3331617"/>
              <a:gd name="csX6" fmla="*/ 813816 w 4123944"/>
              <a:gd name="csY6" fmla="*/ 2 h 3331617"/>
              <a:gd name="csX7" fmla="*/ 1042416 w 4123944"/>
              <a:gd name="csY7" fmla="*/ 3246122 h 3331617"/>
              <a:gd name="csX8" fmla="*/ 1362456 w 4123944"/>
              <a:gd name="csY8" fmla="*/ 3008378 h 3331617"/>
              <a:gd name="csX9" fmla="*/ 1426464 w 4123944"/>
              <a:gd name="csY9" fmla="*/ 1179578 h 3331617"/>
              <a:gd name="csX10" fmla="*/ 1499235 w 4123944"/>
              <a:gd name="csY10" fmla="*/ 347856 h 3331617"/>
              <a:gd name="csX11" fmla="*/ 1728216 w 4123944"/>
              <a:gd name="csY11" fmla="*/ 2487170 h 3331617"/>
              <a:gd name="csX12" fmla="*/ 1828800 w 4123944"/>
              <a:gd name="csY12" fmla="*/ 3026666 h 3331617"/>
              <a:gd name="csX13" fmla="*/ 2121408 w 4123944"/>
              <a:gd name="csY13" fmla="*/ 3255266 h 3331617"/>
              <a:gd name="csX14" fmla="*/ 2615184 w 4123944"/>
              <a:gd name="csY14" fmla="*/ 3255266 h 3331617"/>
              <a:gd name="csX15" fmla="*/ 2724912 w 4123944"/>
              <a:gd name="csY15" fmla="*/ 2350010 h 3331617"/>
              <a:gd name="csX16" fmla="*/ 2926080 w 4123944"/>
              <a:gd name="csY16" fmla="*/ 1618490 h 3331617"/>
              <a:gd name="csX17" fmla="*/ 3246120 w 4123944"/>
              <a:gd name="csY17" fmla="*/ 2615186 h 3331617"/>
              <a:gd name="csX18" fmla="*/ 3584448 w 4123944"/>
              <a:gd name="csY18" fmla="*/ 1828802 h 3331617"/>
              <a:gd name="csX19" fmla="*/ 3803904 w 4123944"/>
              <a:gd name="csY19" fmla="*/ 2093978 h 3331617"/>
              <a:gd name="csX20" fmla="*/ 3977640 w 4123944"/>
              <a:gd name="csY20" fmla="*/ 2322578 h 3331617"/>
              <a:gd name="csX21" fmla="*/ 4123944 w 4123944"/>
              <a:gd name="csY21" fmla="*/ 2322578 h 3331617"/>
              <a:gd name="csX0" fmla="*/ 0 w 4123944"/>
              <a:gd name="csY0" fmla="*/ 2121410 h 3331617"/>
              <a:gd name="csX1" fmla="*/ 109728 w 4123944"/>
              <a:gd name="csY1" fmla="*/ 2377442 h 3331617"/>
              <a:gd name="csX2" fmla="*/ 210312 w 4123944"/>
              <a:gd name="csY2" fmla="*/ 2587754 h 3331617"/>
              <a:gd name="csX3" fmla="*/ 329184 w 4123944"/>
              <a:gd name="csY3" fmla="*/ 2093978 h 3331617"/>
              <a:gd name="csX4" fmla="*/ 411480 w 4123944"/>
              <a:gd name="csY4" fmla="*/ 1444754 h 3331617"/>
              <a:gd name="csX5" fmla="*/ 694944 w 4123944"/>
              <a:gd name="csY5" fmla="*/ 3227834 h 3331617"/>
              <a:gd name="csX6" fmla="*/ 813816 w 4123944"/>
              <a:gd name="csY6" fmla="*/ 2 h 3331617"/>
              <a:gd name="csX7" fmla="*/ 1042416 w 4123944"/>
              <a:gd name="csY7" fmla="*/ 3246122 h 3331617"/>
              <a:gd name="csX8" fmla="*/ 1362456 w 4123944"/>
              <a:gd name="csY8" fmla="*/ 3008378 h 3331617"/>
              <a:gd name="csX9" fmla="*/ 1426464 w 4123944"/>
              <a:gd name="csY9" fmla="*/ 1179578 h 3331617"/>
              <a:gd name="csX10" fmla="*/ 1499235 w 4123944"/>
              <a:gd name="csY10" fmla="*/ 347856 h 3331617"/>
              <a:gd name="csX11" fmla="*/ 1728216 w 4123944"/>
              <a:gd name="csY11" fmla="*/ 2487170 h 3331617"/>
              <a:gd name="csX12" fmla="*/ 1828800 w 4123944"/>
              <a:gd name="csY12" fmla="*/ 3026666 h 3331617"/>
              <a:gd name="csX13" fmla="*/ 2121408 w 4123944"/>
              <a:gd name="csY13" fmla="*/ 3255266 h 3331617"/>
              <a:gd name="csX14" fmla="*/ 2615184 w 4123944"/>
              <a:gd name="csY14" fmla="*/ 3255266 h 3331617"/>
              <a:gd name="csX15" fmla="*/ 2724912 w 4123944"/>
              <a:gd name="csY15" fmla="*/ 2350010 h 3331617"/>
              <a:gd name="csX16" fmla="*/ 2916555 w 4123944"/>
              <a:gd name="csY16" fmla="*/ 961265 h 3331617"/>
              <a:gd name="csX17" fmla="*/ 3246120 w 4123944"/>
              <a:gd name="csY17" fmla="*/ 2615186 h 3331617"/>
              <a:gd name="csX18" fmla="*/ 3584448 w 4123944"/>
              <a:gd name="csY18" fmla="*/ 1828802 h 3331617"/>
              <a:gd name="csX19" fmla="*/ 3803904 w 4123944"/>
              <a:gd name="csY19" fmla="*/ 2093978 h 3331617"/>
              <a:gd name="csX20" fmla="*/ 3977640 w 4123944"/>
              <a:gd name="csY20" fmla="*/ 2322578 h 3331617"/>
              <a:gd name="csX21" fmla="*/ 4123944 w 4123944"/>
              <a:gd name="csY21" fmla="*/ 2322578 h 333161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Lst>
            <a:rect l="l" t="t" r="r" b="b"/>
            <a:pathLst>
              <a:path w="4123944" h="3331617">
                <a:moveTo>
                  <a:pt x="0" y="2121410"/>
                </a:moveTo>
                <a:cubicBezTo>
                  <a:pt x="37338" y="2210564"/>
                  <a:pt x="74676" y="2299718"/>
                  <a:pt x="109728" y="2377442"/>
                </a:cubicBezTo>
                <a:cubicBezTo>
                  <a:pt x="144780" y="2455166"/>
                  <a:pt x="173736" y="2634998"/>
                  <a:pt x="210312" y="2587754"/>
                </a:cubicBezTo>
                <a:cubicBezTo>
                  <a:pt x="246888" y="2540510"/>
                  <a:pt x="295656" y="2284478"/>
                  <a:pt x="329184" y="2093978"/>
                </a:cubicBezTo>
                <a:cubicBezTo>
                  <a:pt x="362712" y="1903478"/>
                  <a:pt x="350520" y="1255778"/>
                  <a:pt x="411480" y="1444754"/>
                </a:cubicBezTo>
                <a:cubicBezTo>
                  <a:pt x="472440" y="1633730"/>
                  <a:pt x="627888" y="3468626"/>
                  <a:pt x="694944" y="3227834"/>
                </a:cubicBezTo>
                <a:cubicBezTo>
                  <a:pt x="762000" y="2987042"/>
                  <a:pt x="755904" y="-3046"/>
                  <a:pt x="813816" y="2"/>
                </a:cubicBezTo>
                <a:cubicBezTo>
                  <a:pt x="871728" y="3050"/>
                  <a:pt x="978408" y="3128774"/>
                  <a:pt x="1042416" y="3246122"/>
                </a:cubicBezTo>
                <a:cubicBezTo>
                  <a:pt x="1106424" y="3363470"/>
                  <a:pt x="1298448" y="3352802"/>
                  <a:pt x="1362456" y="3008378"/>
                </a:cubicBezTo>
                <a:cubicBezTo>
                  <a:pt x="1426464" y="2663954"/>
                  <a:pt x="1403668" y="1622998"/>
                  <a:pt x="1426464" y="1179578"/>
                </a:cubicBezTo>
                <a:cubicBezTo>
                  <a:pt x="1449261" y="736158"/>
                  <a:pt x="1448943" y="129924"/>
                  <a:pt x="1499235" y="347856"/>
                </a:cubicBezTo>
                <a:cubicBezTo>
                  <a:pt x="1549527" y="565788"/>
                  <a:pt x="1673289" y="2040702"/>
                  <a:pt x="1728216" y="2487170"/>
                </a:cubicBezTo>
                <a:cubicBezTo>
                  <a:pt x="1783144" y="2933638"/>
                  <a:pt x="1763268" y="2898650"/>
                  <a:pt x="1828800" y="3026666"/>
                </a:cubicBezTo>
                <a:cubicBezTo>
                  <a:pt x="1894332" y="3154682"/>
                  <a:pt x="1990344" y="3217166"/>
                  <a:pt x="2121408" y="3255266"/>
                </a:cubicBezTo>
                <a:cubicBezTo>
                  <a:pt x="2252472" y="3293366"/>
                  <a:pt x="2514600" y="3406142"/>
                  <a:pt x="2615184" y="3255266"/>
                </a:cubicBezTo>
                <a:cubicBezTo>
                  <a:pt x="2715768" y="3104390"/>
                  <a:pt x="2674684" y="2732343"/>
                  <a:pt x="2724912" y="2350010"/>
                </a:cubicBezTo>
                <a:cubicBezTo>
                  <a:pt x="2775140" y="1967677"/>
                  <a:pt x="2829687" y="917069"/>
                  <a:pt x="2916555" y="961265"/>
                </a:cubicBezTo>
                <a:cubicBezTo>
                  <a:pt x="3003423" y="1005461"/>
                  <a:pt x="3134805" y="2470597"/>
                  <a:pt x="3246120" y="2615186"/>
                </a:cubicBezTo>
                <a:cubicBezTo>
                  <a:pt x="3357435" y="2759775"/>
                  <a:pt x="3491484" y="1915670"/>
                  <a:pt x="3584448" y="1828802"/>
                </a:cubicBezTo>
                <a:cubicBezTo>
                  <a:pt x="3677412" y="1741934"/>
                  <a:pt x="3738372" y="2011682"/>
                  <a:pt x="3803904" y="2093978"/>
                </a:cubicBezTo>
                <a:cubicBezTo>
                  <a:pt x="3869436" y="2176274"/>
                  <a:pt x="3924300" y="2284478"/>
                  <a:pt x="3977640" y="2322578"/>
                </a:cubicBezTo>
                <a:cubicBezTo>
                  <a:pt x="4030980" y="2360678"/>
                  <a:pt x="4077462" y="2341628"/>
                  <a:pt x="4123944" y="2322578"/>
                </a:cubicBezTo>
              </a:path>
            </a:pathLst>
          </a:custGeom>
          <a:noFill/>
          <a:ln w="28575" cap="sq" cmpd="sng" algn="ctr">
            <a:solidFill>
              <a:srgbClr val="00206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a:endParaRPr>
          </a:p>
        </p:txBody>
      </p:sp>
      <p:cxnSp>
        <p:nvCxnSpPr>
          <p:cNvPr id="7" name="Straight Arrow Connector 6">
            <a:extLst>
              <a:ext uri="{FF2B5EF4-FFF2-40B4-BE49-F238E27FC236}">
                <a16:creationId xmlns:a16="http://schemas.microsoft.com/office/drawing/2014/main" id="{86D8E8B5-D314-08E8-58CC-560C37055228}"/>
              </a:ext>
            </a:extLst>
          </p:cNvPr>
          <p:cNvCxnSpPr/>
          <p:nvPr/>
        </p:nvCxnSpPr>
        <p:spPr bwMode="auto">
          <a:xfrm>
            <a:off x="6096000" y="4178808"/>
            <a:ext cx="4062984" cy="0"/>
          </a:xfrm>
          <a:prstGeom prst="straightConnector1">
            <a:avLst/>
          </a:prstGeom>
          <a:solidFill>
            <a:schemeClr val="accent1"/>
          </a:solidFill>
          <a:ln w="19050" cap="sq" cmpd="sng" algn="ctr">
            <a:solidFill>
              <a:srgbClr val="00B050"/>
            </a:solidFill>
            <a:prstDash val="dash"/>
            <a:round/>
            <a:headEnd type="none" w="med" len="med"/>
            <a:tailEnd type="none" w="med" len="med"/>
          </a:ln>
          <a:effectLst/>
        </p:spPr>
      </p:cxnSp>
      <p:sp>
        <p:nvSpPr>
          <p:cNvPr id="21" name="TextBox 20">
            <a:extLst>
              <a:ext uri="{FF2B5EF4-FFF2-40B4-BE49-F238E27FC236}">
                <a16:creationId xmlns:a16="http://schemas.microsoft.com/office/drawing/2014/main" id="{C1F8C548-63C9-4835-E8F8-4223B823D6F5}"/>
              </a:ext>
            </a:extLst>
          </p:cNvPr>
          <p:cNvSpPr txBox="1"/>
          <p:nvPr/>
        </p:nvSpPr>
        <p:spPr>
          <a:xfrm>
            <a:off x="11249025" y="6582638"/>
            <a:ext cx="942976" cy="307777"/>
          </a:xfrm>
          <a:prstGeom prst="rect">
            <a:avLst/>
          </a:prstGeom>
          <a:noFill/>
        </p:spPr>
        <p:txBody>
          <a:bodyPr wrap="square">
            <a:spAutoFit/>
          </a:bodyPr>
          <a:lstStyle/>
          <a:p>
            <a:r>
              <a:rPr lang="en-GB" sz="1400" dirty="0">
                <a:latin typeface="+mn-lt"/>
              </a:rPr>
              <a:t>Slide #</a:t>
            </a:r>
            <a:fld id="{3835BBD9-B307-4220-93F1-1211C2186B02}" type="slidenum">
              <a:rPr lang="en-GB" sz="1400" smtClean="0">
                <a:latin typeface="+mn-lt"/>
              </a:rPr>
              <a:t>16</a:t>
            </a:fld>
            <a:endParaRPr lang="en-GB" sz="1400" dirty="0">
              <a:latin typeface="+mn-lt"/>
            </a:endParaRPr>
          </a:p>
        </p:txBody>
      </p:sp>
    </p:spTree>
    <p:extLst>
      <p:ext uri="{BB962C8B-B14F-4D97-AF65-F5344CB8AC3E}">
        <p14:creationId xmlns:p14="http://schemas.microsoft.com/office/powerpoint/2010/main" val="1486460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B56F3-BA99-370E-CBA9-A7D6B7D4CFA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353B845-0C6F-7C3E-0A3F-30713CA96365}"/>
              </a:ext>
            </a:extLst>
          </p:cNvPr>
          <p:cNvSpPr>
            <a:spLocks noGrp="1"/>
          </p:cNvSpPr>
          <p:nvPr>
            <p:ph type="title"/>
          </p:nvPr>
        </p:nvSpPr>
        <p:spPr/>
        <p:txBody>
          <a:bodyPr/>
          <a:lstStyle/>
          <a:p>
            <a:r>
              <a:rPr lang="en-GB" dirty="0"/>
              <a:t>F: Nuclear-powered “baseload” #2</a:t>
            </a:r>
          </a:p>
        </p:txBody>
      </p:sp>
      <p:sp>
        <p:nvSpPr>
          <p:cNvPr id="4" name="Rectangle 3">
            <a:extLst>
              <a:ext uri="{FF2B5EF4-FFF2-40B4-BE49-F238E27FC236}">
                <a16:creationId xmlns:a16="http://schemas.microsoft.com/office/drawing/2014/main" id="{297455AC-F85B-1674-020D-70E17C8F2F72}"/>
              </a:ext>
            </a:extLst>
          </p:cNvPr>
          <p:cNvSpPr/>
          <p:nvPr/>
        </p:nvSpPr>
        <p:spPr bwMode="auto">
          <a:xfrm>
            <a:off x="10058400" y="5852160"/>
            <a:ext cx="2133600" cy="100584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a:endParaRPr>
          </a:p>
        </p:txBody>
      </p:sp>
      <p:sp>
        <p:nvSpPr>
          <p:cNvPr id="13" name="Oval 12">
            <a:extLst>
              <a:ext uri="{FF2B5EF4-FFF2-40B4-BE49-F238E27FC236}">
                <a16:creationId xmlns:a16="http://schemas.microsoft.com/office/drawing/2014/main" id="{C4879294-C7B2-C0DB-F4F1-E22117AC4232}"/>
              </a:ext>
            </a:extLst>
          </p:cNvPr>
          <p:cNvSpPr/>
          <p:nvPr/>
        </p:nvSpPr>
        <p:spPr bwMode="auto">
          <a:xfrm>
            <a:off x="2581042" y="2867238"/>
            <a:ext cx="217022" cy="214290"/>
          </a:xfrm>
          <a:prstGeom prst="ellipse">
            <a:avLst/>
          </a:prstGeom>
          <a:solidFill>
            <a:schemeClr val="bg1"/>
          </a:solidFill>
          <a:ln w="12700" cap="sq"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a:endParaRPr>
          </a:p>
        </p:txBody>
      </p:sp>
      <p:sp>
        <p:nvSpPr>
          <p:cNvPr id="8" name="Content Placeholder 4">
            <a:extLst>
              <a:ext uri="{FF2B5EF4-FFF2-40B4-BE49-F238E27FC236}">
                <a16:creationId xmlns:a16="http://schemas.microsoft.com/office/drawing/2014/main" id="{3D592BFB-8224-2A21-FA9F-FE67EF421E21}"/>
              </a:ext>
            </a:extLst>
          </p:cNvPr>
          <p:cNvSpPr txBox="1">
            <a:spLocks/>
          </p:cNvSpPr>
          <p:nvPr/>
        </p:nvSpPr>
        <p:spPr bwMode="auto">
          <a:xfrm>
            <a:off x="222250" y="1463039"/>
            <a:ext cx="11588750" cy="5378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rgbClr val="800080"/>
              </a:buClr>
              <a:buSzPct val="90000"/>
              <a:buFont typeface="Wingdings" pitchFamily="2" charset="2"/>
              <a:buChar char="n"/>
              <a:defRPr kumimoji="1" sz="2800" b="1">
                <a:solidFill>
                  <a:schemeClr val="bg2"/>
                </a:solidFill>
                <a:latin typeface="Calibri" pitchFamily="34" charset="0"/>
                <a:ea typeface="+mn-ea"/>
                <a:cs typeface="+mn-cs"/>
              </a:defRPr>
            </a:lvl1pPr>
            <a:lvl2pPr marL="742950" indent="-285750" algn="l" rtl="0" eaLnBrk="1" fontAlgn="base" hangingPunct="1">
              <a:spcBef>
                <a:spcPct val="20000"/>
              </a:spcBef>
              <a:spcAft>
                <a:spcPct val="0"/>
              </a:spcAft>
              <a:buClr>
                <a:srgbClr val="800080"/>
              </a:buClr>
              <a:buFont typeface="Wingdings" pitchFamily="2" charset="2"/>
              <a:buChar char="l"/>
              <a:defRPr kumimoji="1" sz="2400" b="1">
                <a:solidFill>
                  <a:schemeClr val="bg2"/>
                </a:solidFill>
                <a:latin typeface="Calibri" pitchFamily="34" charset="0"/>
              </a:defRPr>
            </a:lvl2pPr>
            <a:lvl3pPr marL="1143000" indent="-228600" algn="l" rtl="0" eaLnBrk="1" fontAlgn="base" hangingPunct="1">
              <a:spcBef>
                <a:spcPct val="20000"/>
              </a:spcBef>
              <a:spcAft>
                <a:spcPct val="0"/>
              </a:spcAft>
              <a:buClr>
                <a:srgbClr val="800080"/>
              </a:buClr>
              <a:buFont typeface="Wingdings" pitchFamily="2" charset="2"/>
              <a:buChar char="w"/>
              <a:defRPr kumimoji="1" sz="2000" b="1">
                <a:solidFill>
                  <a:schemeClr val="bg2"/>
                </a:solidFill>
                <a:latin typeface="Calibri" pitchFamily="34" charset="0"/>
              </a:defRPr>
            </a:lvl3pPr>
            <a:lvl4pPr marL="1600200" indent="-228600" algn="l" rtl="0" eaLnBrk="1" fontAlgn="base" hangingPunct="1">
              <a:spcBef>
                <a:spcPct val="20000"/>
              </a:spcBef>
              <a:spcAft>
                <a:spcPct val="0"/>
              </a:spcAft>
              <a:buClr>
                <a:srgbClr val="FF9900"/>
              </a:buClr>
              <a:buFont typeface="Wingdings" pitchFamily="2" charset="2"/>
              <a:defRPr kumimoji="1" sz="2000" b="1">
                <a:solidFill>
                  <a:srgbClr val="017898"/>
                </a:solidFill>
                <a:latin typeface="+mn-lt"/>
              </a:defRPr>
            </a:lvl4pPr>
            <a:lvl5pPr marL="20574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5pPr>
            <a:lvl6pPr marL="25146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6pPr>
            <a:lvl7pPr marL="29718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7pPr>
            <a:lvl8pPr marL="34290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8pPr>
            <a:lvl9pPr marL="38862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9pPr>
          </a:lstStyle>
          <a:p>
            <a:pPr marL="0" indent="0">
              <a:spcBef>
                <a:spcPts val="1200"/>
              </a:spcBef>
              <a:buNone/>
            </a:pPr>
            <a:r>
              <a:rPr lang="en-GB" b="0" kern="0" dirty="0"/>
              <a:t>[</a:t>
            </a:r>
            <a:r>
              <a:rPr lang="en-GB" b="0" kern="0" dirty="0" err="1"/>
              <a:t>NStore_Sim</a:t>
            </a:r>
            <a:r>
              <a:rPr lang="en-GB" b="0" kern="0" dirty="0"/>
              <a:t>] was applied to optimise a (570TWh/year) GB system with: (a) no nuclear power contribution, (b) 6.5GW of nuclear power and (c) 15.0GW of nuclear power.</a:t>
            </a:r>
          </a:p>
          <a:p>
            <a:pPr marL="0" indent="0">
              <a:spcBef>
                <a:spcPts val="1200"/>
              </a:spcBef>
              <a:buNone/>
            </a:pPr>
            <a:r>
              <a:rPr lang="en-GB" b="0" kern="0" dirty="0"/>
              <a:t> </a:t>
            </a:r>
          </a:p>
          <a:p>
            <a:pPr marL="0" indent="0">
              <a:spcBef>
                <a:spcPts val="1200"/>
              </a:spcBef>
              <a:buNone/>
            </a:pPr>
            <a:endParaRPr lang="en-GB" b="0" kern="0" dirty="0"/>
          </a:p>
          <a:p>
            <a:pPr marL="514350" indent="-514350">
              <a:spcBef>
                <a:spcPts val="1200"/>
              </a:spcBef>
              <a:buFont typeface="+mj-lt"/>
              <a:buAutoNum type="arabicPeriod"/>
            </a:pPr>
            <a:endParaRPr lang="en-GB" b="0" kern="0" dirty="0"/>
          </a:p>
        </p:txBody>
      </p:sp>
      <p:sp>
        <p:nvSpPr>
          <p:cNvPr id="2" name="Rectangle: Rounded Corners 1">
            <a:extLst>
              <a:ext uri="{FF2B5EF4-FFF2-40B4-BE49-F238E27FC236}">
                <a16:creationId xmlns:a16="http://schemas.microsoft.com/office/drawing/2014/main" id="{D08632F2-63CD-7098-0F5B-AF9B03DCD1AF}"/>
              </a:ext>
            </a:extLst>
          </p:cNvPr>
          <p:cNvSpPr/>
          <p:nvPr/>
        </p:nvSpPr>
        <p:spPr bwMode="auto">
          <a:xfrm>
            <a:off x="5534807" y="1281323"/>
            <a:ext cx="4822657" cy="271818"/>
          </a:xfrm>
          <a:prstGeom prst="roundRect">
            <a:avLst/>
          </a:prstGeom>
          <a:solidFill>
            <a:schemeClr val="bg1"/>
          </a:solidFill>
          <a:ln w="12700" cap="sq"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a:endParaRPr>
          </a:p>
        </p:txBody>
      </p:sp>
      <p:sp>
        <p:nvSpPr>
          <p:cNvPr id="5" name="TextBox 4">
            <a:extLst>
              <a:ext uri="{FF2B5EF4-FFF2-40B4-BE49-F238E27FC236}">
                <a16:creationId xmlns:a16="http://schemas.microsoft.com/office/drawing/2014/main" id="{C96DCD78-6143-B616-E6DF-3C0C117FE26E}"/>
              </a:ext>
            </a:extLst>
          </p:cNvPr>
          <p:cNvSpPr txBox="1"/>
          <p:nvPr/>
        </p:nvSpPr>
        <p:spPr>
          <a:xfrm>
            <a:off x="1391432" y="6294923"/>
            <a:ext cx="9895693" cy="338554"/>
          </a:xfrm>
          <a:prstGeom prst="rect">
            <a:avLst/>
          </a:prstGeom>
          <a:noFill/>
        </p:spPr>
        <p:txBody>
          <a:bodyPr wrap="square">
            <a:spAutoFit/>
          </a:bodyPr>
          <a:lstStyle/>
          <a:p>
            <a:r>
              <a:rPr lang="en-GB" sz="1600" b="1" dirty="0">
                <a:solidFill>
                  <a:schemeClr val="bg2"/>
                </a:solidFill>
                <a:latin typeface="+mn-lt"/>
              </a:rPr>
              <a:t>Nuclear power makes life harder for </a:t>
            </a:r>
            <a:r>
              <a:rPr lang="en-GB" sz="1600" b="1" dirty="0" err="1">
                <a:solidFill>
                  <a:schemeClr val="bg2"/>
                </a:solidFill>
                <a:latin typeface="+mn-lt"/>
              </a:rPr>
              <a:t>renewables+storage</a:t>
            </a:r>
            <a:r>
              <a:rPr lang="en-GB" sz="1600" b="1" dirty="0">
                <a:solidFill>
                  <a:schemeClr val="bg2"/>
                </a:solidFill>
                <a:latin typeface="+mn-lt"/>
              </a:rPr>
              <a:t> (except possibly in terms of </a:t>
            </a:r>
            <a:r>
              <a:rPr lang="en-GB" sz="1600" b="1" dirty="0" err="1">
                <a:solidFill>
                  <a:schemeClr val="bg2"/>
                </a:solidFill>
                <a:latin typeface="+mn-lt"/>
              </a:rPr>
              <a:t>deployability</a:t>
            </a:r>
            <a:r>
              <a:rPr lang="en-GB" sz="1600" b="1" dirty="0">
                <a:solidFill>
                  <a:schemeClr val="bg2"/>
                </a:solidFill>
                <a:latin typeface="+mn-lt"/>
              </a:rPr>
              <a:t>) </a:t>
            </a:r>
          </a:p>
        </p:txBody>
      </p:sp>
      <p:pic>
        <p:nvPicPr>
          <p:cNvPr id="15" name="Picture 14">
            <a:extLst>
              <a:ext uri="{FF2B5EF4-FFF2-40B4-BE49-F238E27FC236}">
                <a16:creationId xmlns:a16="http://schemas.microsoft.com/office/drawing/2014/main" id="{AC8107C1-DAE3-D261-DF4B-691335B9F885}"/>
              </a:ext>
            </a:extLst>
          </p:cNvPr>
          <p:cNvPicPr>
            <a:picLocks noChangeAspect="1"/>
          </p:cNvPicPr>
          <p:nvPr/>
        </p:nvPicPr>
        <p:blipFill>
          <a:blip r:embed="rId2"/>
          <a:srcRect t="1" b="480"/>
          <a:stretch>
            <a:fillRect/>
          </a:stretch>
        </p:blipFill>
        <p:spPr>
          <a:xfrm>
            <a:off x="1391432" y="2698525"/>
            <a:ext cx="8286750" cy="3579684"/>
          </a:xfrm>
          <a:prstGeom prst="rect">
            <a:avLst/>
          </a:prstGeom>
        </p:spPr>
      </p:pic>
      <p:sp>
        <p:nvSpPr>
          <p:cNvPr id="16" name="TextBox 15">
            <a:extLst>
              <a:ext uri="{FF2B5EF4-FFF2-40B4-BE49-F238E27FC236}">
                <a16:creationId xmlns:a16="http://schemas.microsoft.com/office/drawing/2014/main" id="{CFF69F3A-E36A-6ADC-714E-4735461CFC20}"/>
              </a:ext>
            </a:extLst>
          </p:cNvPr>
          <p:cNvSpPr txBox="1"/>
          <p:nvPr/>
        </p:nvSpPr>
        <p:spPr>
          <a:xfrm>
            <a:off x="11249025" y="6582638"/>
            <a:ext cx="942976" cy="307777"/>
          </a:xfrm>
          <a:prstGeom prst="rect">
            <a:avLst/>
          </a:prstGeom>
          <a:noFill/>
        </p:spPr>
        <p:txBody>
          <a:bodyPr wrap="square">
            <a:spAutoFit/>
          </a:bodyPr>
          <a:lstStyle/>
          <a:p>
            <a:r>
              <a:rPr lang="en-GB" sz="1400" dirty="0">
                <a:latin typeface="+mn-lt"/>
              </a:rPr>
              <a:t>Slide #</a:t>
            </a:r>
            <a:fld id="{3835BBD9-B307-4220-93F1-1211C2186B02}" type="slidenum">
              <a:rPr lang="en-GB" sz="1400" smtClean="0">
                <a:latin typeface="+mn-lt"/>
              </a:rPr>
              <a:t>17</a:t>
            </a:fld>
            <a:endParaRPr lang="en-GB" sz="1400" dirty="0">
              <a:latin typeface="+mn-lt"/>
            </a:endParaRPr>
          </a:p>
        </p:txBody>
      </p:sp>
    </p:spTree>
    <p:extLst>
      <p:ext uri="{BB962C8B-B14F-4D97-AF65-F5344CB8AC3E}">
        <p14:creationId xmlns:p14="http://schemas.microsoft.com/office/powerpoint/2010/main" val="3201912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DF74ED-824E-5D3B-326E-9C1321D55E4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1C7932B-E932-A9E4-9222-D26F530995D2}"/>
              </a:ext>
            </a:extLst>
          </p:cNvPr>
          <p:cNvSpPr>
            <a:spLocks noGrp="1"/>
          </p:cNvSpPr>
          <p:nvPr>
            <p:ph type="title"/>
          </p:nvPr>
        </p:nvSpPr>
        <p:spPr/>
        <p:txBody>
          <a:bodyPr/>
          <a:lstStyle/>
          <a:p>
            <a:r>
              <a:rPr lang="en-GB" dirty="0"/>
              <a:t>G: Dividing storage duties by durations: #1</a:t>
            </a:r>
          </a:p>
        </p:txBody>
      </p:sp>
      <p:sp>
        <p:nvSpPr>
          <p:cNvPr id="4" name="Rectangle 3">
            <a:extLst>
              <a:ext uri="{FF2B5EF4-FFF2-40B4-BE49-F238E27FC236}">
                <a16:creationId xmlns:a16="http://schemas.microsoft.com/office/drawing/2014/main" id="{B06CCB2B-C268-D5C8-500F-1599BB5042B6}"/>
              </a:ext>
            </a:extLst>
          </p:cNvPr>
          <p:cNvSpPr/>
          <p:nvPr/>
        </p:nvSpPr>
        <p:spPr bwMode="auto">
          <a:xfrm>
            <a:off x="10058400" y="5852160"/>
            <a:ext cx="2133600" cy="100584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a:endParaRPr>
          </a:p>
        </p:txBody>
      </p:sp>
      <p:sp>
        <p:nvSpPr>
          <p:cNvPr id="13" name="Oval 12">
            <a:extLst>
              <a:ext uri="{FF2B5EF4-FFF2-40B4-BE49-F238E27FC236}">
                <a16:creationId xmlns:a16="http://schemas.microsoft.com/office/drawing/2014/main" id="{B16AA460-AD4E-EE1D-43E8-DAF616FA6103}"/>
              </a:ext>
            </a:extLst>
          </p:cNvPr>
          <p:cNvSpPr/>
          <p:nvPr/>
        </p:nvSpPr>
        <p:spPr bwMode="auto">
          <a:xfrm>
            <a:off x="2581042" y="2867238"/>
            <a:ext cx="217022" cy="214290"/>
          </a:xfrm>
          <a:prstGeom prst="ellipse">
            <a:avLst/>
          </a:prstGeom>
          <a:solidFill>
            <a:schemeClr val="bg1"/>
          </a:solidFill>
          <a:ln w="12700" cap="sq"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a:endParaRPr>
          </a:p>
        </p:txBody>
      </p:sp>
      <p:sp>
        <p:nvSpPr>
          <p:cNvPr id="8" name="Content Placeholder 4">
            <a:extLst>
              <a:ext uri="{FF2B5EF4-FFF2-40B4-BE49-F238E27FC236}">
                <a16:creationId xmlns:a16="http://schemas.microsoft.com/office/drawing/2014/main" id="{0B5771F3-7508-CF66-49B1-657FB2A27A81}"/>
              </a:ext>
            </a:extLst>
          </p:cNvPr>
          <p:cNvSpPr txBox="1">
            <a:spLocks/>
          </p:cNvSpPr>
          <p:nvPr/>
        </p:nvSpPr>
        <p:spPr bwMode="auto">
          <a:xfrm>
            <a:off x="222250" y="1463039"/>
            <a:ext cx="11588750" cy="5378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rgbClr val="800080"/>
              </a:buClr>
              <a:buSzPct val="90000"/>
              <a:buFont typeface="Wingdings" pitchFamily="2" charset="2"/>
              <a:buChar char="n"/>
              <a:defRPr kumimoji="1" sz="2800" b="1">
                <a:solidFill>
                  <a:schemeClr val="bg2"/>
                </a:solidFill>
                <a:latin typeface="Calibri" pitchFamily="34" charset="0"/>
                <a:ea typeface="+mn-ea"/>
                <a:cs typeface="+mn-cs"/>
              </a:defRPr>
            </a:lvl1pPr>
            <a:lvl2pPr marL="742950" indent="-285750" algn="l" rtl="0" eaLnBrk="1" fontAlgn="base" hangingPunct="1">
              <a:spcBef>
                <a:spcPct val="20000"/>
              </a:spcBef>
              <a:spcAft>
                <a:spcPct val="0"/>
              </a:spcAft>
              <a:buClr>
                <a:srgbClr val="800080"/>
              </a:buClr>
              <a:buFont typeface="Wingdings" pitchFamily="2" charset="2"/>
              <a:buChar char="l"/>
              <a:defRPr kumimoji="1" sz="2400" b="1">
                <a:solidFill>
                  <a:schemeClr val="bg2"/>
                </a:solidFill>
                <a:latin typeface="Calibri" pitchFamily="34" charset="0"/>
              </a:defRPr>
            </a:lvl2pPr>
            <a:lvl3pPr marL="1143000" indent="-228600" algn="l" rtl="0" eaLnBrk="1" fontAlgn="base" hangingPunct="1">
              <a:spcBef>
                <a:spcPct val="20000"/>
              </a:spcBef>
              <a:spcAft>
                <a:spcPct val="0"/>
              </a:spcAft>
              <a:buClr>
                <a:srgbClr val="800080"/>
              </a:buClr>
              <a:buFont typeface="Wingdings" pitchFamily="2" charset="2"/>
              <a:buChar char="w"/>
              <a:defRPr kumimoji="1" sz="2000" b="1">
                <a:solidFill>
                  <a:schemeClr val="bg2"/>
                </a:solidFill>
                <a:latin typeface="Calibri" pitchFamily="34" charset="0"/>
              </a:defRPr>
            </a:lvl3pPr>
            <a:lvl4pPr marL="1600200" indent="-228600" algn="l" rtl="0" eaLnBrk="1" fontAlgn="base" hangingPunct="1">
              <a:spcBef>
                <a:spcPct val="20000"/>
              </a:spcBef>
              <a:spcAft>
                <a:spcPct val="0"/>
              </a:spcAft>
              <a:buClr>
                <a:srgbClr val="FF9900"/>
              </a:buClr>
              <a:buFont typeface="Wingdings" pitchFamily="2" charset="2"/>
              <a:defRPr kumimoji="1" sz="2000" b="1">
                <a:solidFill>
                  <a:srgbClr val="017898"/>
                </a:solidFill>
                <a:latin typeface="+mn-lt"/>
              </a:defRPr>
            </a:lvl4pPr>
            <a:lvl5pPr marL="20574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5pPr>
            <a:lvl6pPr marL="25146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6pPr>
            <a:lvl7pPr marL="29718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7pPr>
            <a:lvl8pPr marL="34290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8pPr>
            <a:lvl9pPr marL="38862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9pPr>
          </a:lstStyle>
          <a:p>
            <a:pPr marL="0" indent="0">
              <a:spcBef>
                <a:spcPts val="1200"/>
              </a:spcBef>
              <a:buNone/>
            </a:pPr>
            <a:r>
              <a:rPr lang="en-GB" b="0" kern="0" dirty="0"/>
              <a:t>Storage durations can be categorised in multiple ways, but it makes sense to focus on </a:t>
            </a:r>
            <a:r>
              <a:rPr lang="en-GB" b="0" i="1" kern="0" dirty="0"/>
              <a:t>discharge duration</a:t>
            </a:r>
            <a:r>
              <a:rPr lang="en-GB" b="0" kern="0" dirty="0"/>
              <a:t>.</a:t>
            </a:r>
          </a:p>
          <a:p>
            <a:pPr marL="0" indent="0">
              <a:spcBef>
                <a:spcPts val="1200"/>
              </a:spcBef>
              <a:buNone/>
            </a:pPr>
            <a:r>
              <a:rPr lang="en-GB" b="0" kern="0" dirty="0"/>
              <a:t>It is proposed that there are four main attributes of energy storage systems governing what discharge durations they are suited for:</a:t>
            </a:r>
          </a:p>
          <a:p>
            <a:pPr marL="514350" indent="-514350">
              <a:spcBef>
                <a:spcPts val="1200"/>
              </a:spcBef>
              <a:buFont typeface="+mj-lt"/>
              <a:buAutoNum type="arabicPeriod"/>
            </a:pPr>
            <a:r>
              <a:rPr lang="en-GB" b="0" kern="0" dirty="0"/>
              <a:t>Cost per unit of energy storage capacity ($/kWh)</a:t>
            </a:r>
          </a:p>
          <a:p>
            <a:pPr marL="514350" indent="-514350">
              <a:spcBef>
                <a:spcPts val="1200"/>
              </a:spcBef>
              <a:buFont typeface="+mj-lt"/>
              <a:buAutoNum type="arabicPeriod"/>
            </a:pPr>
            <a:r>
              <a:rPr lang="en-GB" b="0" kern="0" dirty="0"/>
              <a:t>Cost per unit of output power ($/kW)</a:t>
            </a:r>
          </a:p>
          <a:p>
            <a:pPr marL="514350" indent="-514350">
              <a:spcBef>
                <a:spcPts val="1200"/>
              </a:spcBef>
              <a:buFont typeface="+mj-lt"/>
              <a:buAutoNum type="arabicPeriod"/>
            </a:pPr>
            <a:r>
              <a:rPr lang="en-GB" b="0" kern="0" dirty="0"/>
              <a:t>Cost per unit of output power slew rate ($/(kW/s))</a:t>
            </a:r>
          </a:p>
          <a:p>
            <a:pPr marL="514350" indent="-514350">
              <a:spcBef>
                <a:spcPts val="1200"/>
              </a:spcBef>
              <a:buFont typeface="+mj-lt"/>
              <a:buAutoNum type="arabicPeriod"/>
            </a:pPr>
            <a:r>
              <a:rPr lang="en-GB" b="0" kern="0" dirty="0"/>
              <a:t>Roundtrip efficiency.</a:t>
            </a:r>
          </a:p>
          <a:p>
            <a:pPr marL="0" indent="0">
              <a:spcBef>
                <a:spcPts val="1200"/>
              </a:spcBef>
              <a:buNone/>
            </a:pPr>
            <a:endParaRPr lang="en-GB" b="0" kern="0" dirty="0"/>
          </a:p>
          <a:p>
            <a:pPr marL="514350" indent="-514350">
              <a:spcBef>
                <a:spcPts val="1200"/>
              </a:spcBef>
              <a:buFont typeface="+mj-lt"/>
              <a:buAutoNum type="arabicPeriod"/>
            </a:pPr>
            <a:endParaRPr lang="en-GB" b="0" kern="0" dirty="0"/>
          </a:p>
        </p:txBody>
      </p:sp>
      <p:sp>
        <p:nvSpPr>
          <p:cNvPr id="6" name="Content Placeholder 4">
            <a:extLst>
              <a:ext uri="{FF2B5EF4-FFF2-40B4-BE49-F238E27FC236}">
                <a16:creationId xmlns:a16="http://schemas.microsoft.com/office/drawing/2014/main" id="{7DD6678A-5993-74BE-8B53-39D1C870D492}"/>
              </a:ext>
            </a:extLst>
          </p:cNvPr>
          <p:cNvSpPr txBox="1">
            <a:spLocks/>
          </p:cNvSpPr>
          <p:nvPr/>
        </p:nvSpPr>
        <p:spPr bwMode="auto">
          <a:xfrm>
            <a:off x="222250" y="5881476"/>
            <a:ext cx="11588750" cy="114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rgbClr val="800080"/>
              </a:buClr>
              <a:buSzPct val="90000"/>
              <a:buFont typeface="Wingdings" pitchFamily="2" charset="2"/>
              <a:buChar char="n"/>
              <a:defRPr kumimoji="1" sz="2800" b="1">
                <a:solidFill>
                  <a:schemeClr val="bg2"/>
                </a:solidFill>
                <a:latin typeface="Calibri" pitchFamily="34" charset="0"/>
                <a:ea typeface="+mn-ea"/>
                <a:cs typeface="+mn-cs"/>
              </a:defRPr>
            </a:lvl1pPr>
            <a:lvl2pPr marL="742950" indent="-285750" algn="l" rtl="0" eaLnBrk="1" fontAlgn="base" hangingPunct="1">
              <a:spcBef>
                <a:spcPct val="20000"/>
              </a:spcBef>
              <a:spcAft>
                <a:spcPct val="0"/>
              </a:spcAft>
              <a:buClr>
                <a:srgbClr val="800080"/>
              </a:buClr>
              <a:buFont typeface="Wingdings" pitchFamily="2" charset="2"/>
              <a:buChar char="l"/>
              <a:defRPr kumimoji="1" sz="2400" b="1">
                <a:solidFill>
                  <a:schemeClr val="bg2"/>
                </a:solidFill>
                <a:latin typeface="Calibri" pitchFamily="34" charset="0"/>
              </a:defRPr>
            </a:lvl2pPr>
            <a:lvl3pPr marL="1143000" indent="-228600" algn="l" rtl="0" eaLnBrk="1" fontAlgn="base" hangingPunct="1">
              <a:spcBef>
                <a:spcPct val="20000"/>
              </a:spcBef>
              <a:spcAft>
                <a:spcPct val="0"/>
              </a:spcAft>
              <a:buClr>
                <a:srgbClr val="800080"/>
              </a:buClr>
              <a:buFont typeface="Wingdings" pitchFamily="2" charset="2"/>
              <a:buChar char="w"/>
              <a:defRPr kumimoji="1" sz="2000" b="1">
                <a:solidFill>
                  <a:schemeClr val="bg2"/>
                </a:solidFill>
                <a:latin typeface="Calibri" pitchFamily="34" charset="0"/>
              </a:defRPr>
            </a:lvl3pPr>
            <a:lvl4pPr marL="1600200" indent="-228600" algn="l" rtl="0" eaLnBrk="1" fontAlgn="base" hangingPunct="1">
              <a:spcBef>
                <a:spcPct val="20000"/>
              </a:spcBef>
              <a:spcAft>
                <a:spcPct val="0"/>
              </a:spcAft>
              <a:buClr>
                <a:srgbClr val="FF9900"/>
              </a:buClr>
              <a:buFont typeface="Wingdings" pitchFamily="2" charset="2"/>
              <a:defRPr kumimoji="1" sz="2000" b="1">
                <a:solidFill>
                  <a:srgbClr val="017898"/>
                </a:solidFill>
                <a:latin typeface="+mn-lt"/>
              </a:defRPr>
            </a:lvl4pPr>
            <a:lvl5pPr marL="20574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5pPr>
            <a:lvl6pPr marL="25146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6pPr>
            <a:lvl7pPr marL="29718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7pPr>
            <a:lvl8pPr marL="34290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8pPr>
            <a:lvl9pPr marL="38862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9pPr>
          </a:lstStyle>
          <a:p>
            <a:pPr marL="0" indent="0">
              <a:spcBef>
                <a:spcPts val="1200"/>
              </a:spcBef>
              <a:buNone/>
            </a:pPr>
            <a:r>
              <a:rPr lang="en-GB" b="0" kern="0" dirty="0"/>
              <a:t>Correspondingly, there are four main classes of discharge durations:</a:t>
            </a:r>
          </a:p>
          <a:p>
            <a:pPr marL="514350" indent="-514350">
              <a:spcBef>
                <a:spcPts val="1200"/>
              </a:spcBef>
              <a:buFont typeface="+mj-lt"/>
              <a:buAutoNum type="arabicPeriod"/>
            </a:pPr>
            <a:endParaRPr lang="en-GB" b="0" kern="0" dirty="0"/>
          </a:p>
        </p:txBody>
      </p:sp>
      <p:sp>
        <p:nvSpPr>
          <p:cNvPr id="7" name="TextBox 6">
            <a:extLst>
              <a:ext uri="{FF2B5EF4-FFF2-40B4-BE49-F238E27FC236}">
                <a16:creationId xmlns:a16="http://schemas.microsoft.com/office/drawing/2014/main" id="{8169BACC-41C4-1C48-4C70-BF19F78437A5}"/>
              </a:ext>
            </a:extLst>
          </p:cNvPr>
          <p:cNvSpPr txBox="1"/>
          <p:nvPr/>
        </p:nvSpPr>
        <p:spPr>
          <a:xfrm>
            <a:off x="11249025" y="6582638"/>
            <a:ext cx="942976" cy="307777"/>
          </a:xfrm>
          <a:prstGeom prst="rect">
            <a:avLst/>
          </a:prstGeom>
          <a:noFill/>
        </p:spPr>
        <p:txBody>
          <a:bodyPr wrap="square">
            <a:spAutoFit/>
          </a:bodyPr>
          <a:lstStyle/>
          <a:p>
            <a:r>
              <a:rPr lang="en-GB" sz="1400" dirty="0">
                <a:latin typeface="+mn-lt"/>
              </a:rPr>
              <a:t>Slide #</a:t>
            </a:r>
            <a:fld id="{3835BBD9-B307-4220-93F1-1211C2186B02}" type="slidenum">
              <a:rPr lang="en-GB" sz="1400" smtClean="0">
                <a:latin typeface="+mn-lt"/>
              </a:rPr>
              <a:t>18</a:t>
            </a:fld>
            <a:endParaRPr lang="en-GB" sz="1400" dirty="0">
              <a:latin typeface="+mn-lt"/>
            </a:endParaRPr>
          </a:p>
        </p:txBody>
      </p:sp>
    </p:spTree>
    <p:extLst>
      <p:ext uri="{BB962C8B-B14F-4D97-AF65-F5344CB8AC3E}">
        <p14:creationId xmlns:p14="http://schemas.microsoft.com/office/powerpoint/2010/main" val="4039796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918B6-739D-3136-5BFD-09808719931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FBF8A16-472A-BF71-6D86-4A7187DC8D9D}"/>
              </a:ext>
            </a:extLst>
          </p:cNvPr>
          <p:cNvSpPr>
            <a:spLocks noGrp="1"/>
          </p:cNvSpPr>
          <p:nvPr>
            <p:ph type="title"/>
          </p:nvPr>
        </p:nvSpPr>
        <p:spPr/>
        <p:txBody>
          <a:bodyPr/>
          <a:lstStyle/>
          <a:p>
            <a:r>
              <a:rPr lang="en-GB" dirty="0"/>
              <a:t>G: Dividing storage duties by durations: #2</a:t>
            </a:r>
          </a:p>
        </p:txBody>
      </p:sp>
      <p:sp>
        <p:nvSpPr>
          <p:cNvPr id="4" name="Rectangle 3">
            <a:extLst>
              <a:ext uri="{FF2B5EF4-FFF2-40B4-BE49-F238E27FC236}">
                <a16:creationId xmlns:a16="http://schemas.microsoft.com/office/drawing/2014/main" id="{B005C1B5-8746-737B-9AA0-EE9BD869E4CE}"/>
              </a:ext>
            </a:extLst>
          </p:cNvPr>
          <p:cNvSpPr/>
          <p:nvPr/>
        </p:nvSpPr>
        <p:spPr bwMode="auto">
          <a:xfrm>
            <a:off x="10058400" y="5852160"/>
            <a:ext cx="2133600" cy="100584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a:endParaRPr>
          </a:p>
        </p:txBody>
      </p:sp>
      <p:sp>
        <p:nvSpPr>
          <p:cNvPr id="13" name="Oval 12">
            <a:extLst>
              <a:ext uri="{FF2B5EF4-FFF2-40B4-BE49-F238E27FC236}">
                <a16:creationId xmlns:a16="http://schemas.microsoft.com/office/drawing/2014/main" id="{78466A06-E6EF-3927-3FE1-33A17D473D10}"/>
              </a:ext>
            </a:extLst>
          </p:cNvPr>
          <p:cNvSpPr/>
          <p:nvPr/>
        </p:nvSpPr>
        <p:spPr bwMode="auto">
          <a:xfrm>
            <a:off x="2581042" y="2867238"/>
            <a:ext cx="217022" cy="214290"/>
          </a:xfrm>
          <a:prstGeom prst="ellipse">
            <a:avLst/>
          </a:prstGeom>
          <a:solidFill>
            <a:schemeClr val="bg1"/>
          </a:solidFill>
          <a:ln w="12700" cap="sq"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a:endParaRPr>
          </a:p>
        </p:txBody>
      </p:sp>
      <p:sp>
        <p:nvSpPr>
          <p:cNvPr id="8" name="Content Placeholder 4">
            <a:extLst>
              <a:ext uri="{FF2B5EF4-FFF2-40B4-BE49-F238E27FC236}">
                <a16:creationId xmlns:a16="http://schemas.microsoft.com/office/drawing/2014/main" id="{C3674A2A-96D5-D4FC-4616-BD122BE200EA}"/>
              </a:ext>
            </a:extLst>
          </p:cNvPr>
          <p:cNvSpPr txBox="1">
            <a:spLocks/>
          </p:cNvSpPr>
          <p:nvPr/>
        </p:nvSpPr>
        <p:spPr bwMode="auto">
          <a:xfrm>
            <a:off x="222250" y="1463039"/>
            <a:ext cx="11588750" cy="609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rgbClr val="800080"/>
              </a:buClr>
              <a:buSzPct val="90000"/>
              <a:buFont typeface="Wingdings" pitchFamily="2" charset="2"/>
              <a:buChar char="n"/>
              <a:defRPr kumimoji="1" sz="2800" b="1">
                <a:solidFill>
                  <a:schemeClr val="bg2"/>
                </a:solidFill>
                <a:latin typeface="Calibri" pitchFamily="34" charset="0"/>
                <a:ea typeface="+mn-ea"/>
                <a:cs typeface="+mn-cs"/>
              </a:defRPr>
            </a:lvl1pPr>
            <a:lvl2pPr marL="742950" indent="-285750" algn="l" rtl="0" eaLnBrk="1" fontAlgn="base" hangingPunct="1">
              <a:spcBef>
                <a:spcPct val="20000"/>
              </a:spcBef>
              <a:spcAft>
                <a:spcPct val="0"/>
              </a:spcAft>
              <a:buClr>
                <a:srgbClr val="800080"/>
              </a:buClr>
              <a:buFont typeface="Wingdings" pitchFamily="2" charset="2"/>
              <a:buChar char="l"/>
              <a:defRPr kumimoji="1" sz="2400" b="1">
                <a:solidFill>
                  <a:schemeClr val="bg2"/>
                </a:solidFill>
                <a:latin typeface="Calibri" pitchFamily="34" charset="0"/>
              </a:defRPr>
            </a:lvl2pPr>
            <a:lvl3pPr marL="1143000" indent="-228600" algn="l" rtl="0" eaLnBrk="1" fontAlgn="base" hangingPunct="1">
              <a:spcBef>
                <a:spcPct val="20000"/>
              </a:spcBef>
              <a:spcAft>
                <a:spcPct val="0"/>
              </a:spcAft>
              <a:buClr>
                <a:srgbClr val="800080"/>
              </a:buClr>
              <a:buFont typeface="Wingdings" pitchFamily="2" charset="2"/>
              <a:buChar char="w"/>
              <a:defRPr kumimoji="1" sz="2000" b="1">
                <a:solidFill>
                  <a:schemeClr val="bg2"/>
                </a:solidFill>
                <a:latin typeface="Calibri" pitchFamily="34" charset="0"/>
              </a:defRPr>
            </a:lvl3pPr>
            <a:lvl4pPr marL="1600200" indent="-228600" algn="l" rtl="0" eaLnBrk="1" fontAlgn="base" hangingPunct="1">
              <a:spcBef>
                <a:spcPct val="20000"/>
              </a:spcBef>
              <a:spcAft>
                <a:spcPct val="0"/>
              </a:spcAft>
              <a:buClr>
                <a:srgbClr val="FF9900"/>
              </a:buClr>
              <a:buFont typeface="Wingdings" pitchFamily="2" charset="2"/>
              <a:defRPr kumimoji="1" sz="2000" b="1">
                <a:solidFill>
                  <a:srgbClr val="017898"/>
                </a:solidFill>
                <a:latin typeface="+mn-lt"/>
              </a:defRPr>
            </a:lvl4pPr>
            <a:lvl5pPr marL="20574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5pPr>
            <a:lvl6pPr marL="25146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6pPr>
            <a:lvl7pPr marL="29718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7pPr>
            <a:lvl8pPr marL="34290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8pPr>
            <a:lvl9pPr marL="38862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9pPr>
          </a:lstStyle>
          <a:p>
            <a:pPr marL="0" indent="0">
              <a:spcBef>
                <a:spcPts val="1200"/>
              </a:spcBef>
              <a:buNone/>
            </a:pPr>
            <a:r>
              <a:rPr lang="en-GB" b="0" kern="0" dirty="0"/>
              <a:t>This schematic highlights why there are 4 main classes of duration:</a:t>
            </a:r>
            <a:br>
              <a:rPr lang="en-GB" b="0" kern="0" dirty="0"/>
            </a:br>
            <a:r>
              <a:rPr lang="en-GB" b="0" kern="0" dirty="0"/>
              <a:t>VSDES, SDES, </a:t>
            </a:r>
            <a:r>
              <a:rPr lang="en-GB" kern="0" dirty="0"/>
              <a:t>MDES</a:t>
            </a:r>
            <a:r>
              <a:rPr lang="en-GB" b="0" kern="0" dirty="0"/>
              <a:t>, LDES</a:t>
            </a:r>
          </a:p>
        </p:txBody>
      </p:sp>
      <p:pic>
        <p:nvPicPr>
          <p:cNvPr id="10" name="Picture 2" descr="Diagram&#10;&#10;Description automatically generated">
            <a:extLst>
              <a:ext uri="{FF2B5EF4-FFF2-40B4-BE49-F238E27FC236}">
                <a16:creationId xmlns:a16="http://schemas.microsoft.com/office/drawing/2014/main" id="{BDD39AD5-6326-4F99-B810-A54F2E65BE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490" y="2705978"/>
            <a:ext cx="10524699" cy="415876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0F1D8D9-4807-A723-7BE4-01C8351668EA}"/>
              </a:ext>
            </a:extLst>
          </p:cNvPr>
          <p:cNvSpPr txBox="1"/>
          <p:nvPr/>
        </p:nvSpPr>
        <p:spPr>
          <a:xfrm>
            <a:off x="11249025" y="6582638"/>
            <a:ext cx="942976" cy="307777"/>
          </a:xfrm>
          <a:prstGeom prst="rect">
            <a:avLst/>
          </a:prstGeom>
          <a:noFill/>
        </p:spPr>
        <p:txBody>
          <a:bodyPr wrap="square">
            <a:spAutoFit/>
          </a:bodyPr>
          <a:lstStyle/>
          <a:p>
            <a:r>
              <a:rPr lang="en-GB" sz="1400" dirty="0">
                <a:latin typeface="+mn-lt"/>
              </a:rPr>
              <a:t>Slide #</a:t>
            </a:r>
            <a:fld id="{3835BBD9-B307-4220-93F1-1211C2186B02}" type="slidenum">
              <a:rPr lang="en-GB" sz="1400" smtClean="0">
                <a:latin typeface="+mn-lt"/>
              </a:rPr>
              <a:t>19</a:t>
            </a:fld>
            <a:endParaRPr lang="en-GB" sz="1400" dirty="0">
              <a:latin typeface="+mn-lt"/>
            </a:endParaRPr>
          </a:p>
        </p:txBody>
      </p:sp>
    </p:spTree>
    <p:extLst>
      <p:ext uri="{BB962C8B-B14F-4D97-AF65-F5344CB8AC3E}">
        <p14:creationId xmlns:p14="http://schemas.microsoft.com/office/powerpoint/2010/main" val="3021594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2D25C0-321C-84DA-88EA-727BBE3DD726}"/>
              </a:ext>
            </a:extLst>
          </p:cNvPr>
          <p:cNvSpPr>
            <a:spLocks noGrp="1"/>
          </p:cNvSpPr>
          <p:nvPr>
            <p:ph idx="1"/>
          </p:nvPr>
        </p:nvSpPr>
        <p:spPr/>
        <p:txBody>
          <a:bodyPr/>
          <a:lstStyle/>
          <a:p>
            <a:pPr marL="514350" indent="-514350">
              <a:spcBef>
                <a:spcPts val="1200"/>
              </a:spcBef>
              <a:buFont typeface="+mj-lt"/>
              <a:buAutoNum type="alphaUcPeriod"/>
            </a:pPr>
            <a:r>
              <a:rPr lang="en-GB" b="0" dirty="0"/>
              <a:t>The driving requirement for </a:t>
            </a:r>
            <a:r>
              <a:rPr lang="en-GB" b="0" i="1" dirty="0"/>
              <a:t>flexibility</a:t>
            </a:r>
            <a:r>
              <a:rPr lang="en-GB" b="0" dirty="0"/>
              <a:t> and where does it come from?</a:t>
            </a:r>
          </a:p>
          <a:p>
            <a:pPr marL="514350" indent="-514350">
              <a:spcBef>
                <a:spcPts val="1200"/>
              </a:spcBef>
              <a:buFont typeface="+mj-lt"/>
              <a:buAutoNum type="alphaUcPeriod"/>
            </a:pPr>
            <a:r>
              <a:rPr lang="en-GB" b="0" dirty="0"/>
              <a:t>How we can evaluate solutions:</a:t>
            </a:r>
          </a:p>
          <a:p>
            <a:pPr marL="514350" indent="-514350">
              <a:spcBef>
                <a:spcPts val="1200"/>
              </a:spcBef>
              <a:buFont typeface="+mj-lt"/>
              <a:buAutoNum type="alphaUcPeriod"/>
            </a:pPr>
            <a:r>
              <a:rPr lang="en-GB" b="0" dirty="0"/>
              <a:t>Why interconnection does not obviate the need for energy storage</a:t>
            </a:r>
          </a:p>
          <a:p>
            <a:pPr marL="514350" indent="-514350">
              <a:spcBef>
                <a:spcPts val="1200"/>
              </a:spcBef>
              <a:buFont typeface="+mj-lt"/>
              <a:buAutoNum type="alphaUcPeriod"/>
            </a:pPr>
            <a:r>
              <a:rPr lang="en-GB" b="0" dirty="0"/>
              <a:t>Why demand-side response does not obviate the need for energy storage</a:t>
            </a:r>
          </a:p>
          <a:p>
            <a:pPr marL="514350" indent="-514350">
              <a:spcBef>
                <a:spcPts val="1200"/>
              </a:spcBef>
              <a:buFont typeface="+mj-lt"/>
              <a:buAutoNum type="alphaUcPeriod"/>
            </a:pPr>
            <a:r>
              <a:rPr lang="en-GB" b="0" dirty="0"/>
              <a:t>Why gas-fired gen does not obviate the need for storage</a:t>
            </a:r>
          </a:p>
          <a:p>
            <a:pPr marL="514350" indent="-514350">
              <a:spcBef>
                <a:spcPts val="1200"/>
              </a:spcBef>
              <a:buFont typeface="+mj-lt"/>
              <a:buAutoNum type="alphaUcPeriod"/>
            </a:pPr>
            <a:r>
              <a:rPr lang="en-GB" b="0" dirty="0"/>
              <a:t>Why “baseload” nuclear power does not obviate the need for storage</a:t>
            </a:r>
          </a:p>
          <a:p>
            <a:pPr marL="514350" indent="-514350">
              <a:spcBef>
                <a:spcPts val="1200"/>
              </a:spcBef>
              <a:buFont typeface="+mj-lt"/>
              <a:buAutoNum type="alphaUcPeriod"/>
            </a:pPr>
            <a:r>
              <a:rPr lang="en-GB" b="0" dirty="0"/>
              <a:t>Dividing energy storage according to timescales:  VSDES, SDES, </a:t>
            </a:r>
            <a:r>
              <a:rPr lang="en-GB" b="0" u="sng" dirty="0"/>
              <a:t>MDES</a:t>
            </a:r>
            <a:r>
              <a:rPr lang="en-GB" b="0" dirty="0"/>
              <a:t>, LDES</a:t>
            </a:r>
          </a:p>
          <a:p>
            <a:pPr marL="514350" indent="-514350">
              <a:spcBef>
                <a:spcPts val="1200"/>
              </a:spcBef>
              <a:buFont typeface="+mj-lt"/>
              <a:buAutoNum type="alphaUcPeriod"/>
            </a:pPr>
            <a:r>
              <a:rPr lang="en-GB" b="0" dirty="0"/>
              <a:t>Some critical issues faced by MDES</a:t>
            </a:r>
          </a:p>
          <a:p>
            <a:endParaRPr lang="en-GB" dirty="0"/>
          </a:p>
          <a:p>
            <a:endParaRPr lang="en-GB" dirty="0"/>
          </a:p>
        </p:txBody>
      </p:sp>
      <p:sp>
        <p:nvSpPr>
          <p:cNvPr id="3" name="Title 2">
            <a:extLst>
              <a:ext uri="{FF2B5EF4-FFF2-40B4-BE49-F238E27FC236}">
                <a16:creationId xmlns:a16="http://schemas.microsoft.com/office/drawing/2014/main" id="{EACDF767-5A95-0C4C-15BF-0A124151C2DC}"/>
              </a:ext>
            </a:extLst>
          </p:cNvPr>
          <p:cNvSpPr>
            <a:spLocks noGrp="1"/>
          </p:cNvSpPr>
          <p:nvPr>
            <p:ph type="title"/>
          </p:nvPr>
        </p:nvSpPr>
        <p:spPr/>
        <p:txBody>
          <a:bodyPr/>
          <a:lstStyle/>
          <a:p>
            <a:r>
              <a:rPr lang="en-GB" dirty="0"/>
              <a:t>Contents:</a:t>
            </a:r>
          </a:p>
        </p:txBody>
      </p:sp>
      <p:sp>
        <p:nvSpPr>
          <p:cNvPr id="4" name="Rectangle 3">
            <a:extLst>
              <a:ext uri="{FF2B5EF4-FFF2-40B4-BE49-F238E27FC236}">
                <a16:creationId xmlns:a16="http://schemas.microsoft.com/office/drawing/2014/main" id="{E87E667E-FADC-6F81-D281-6FE2FBD0C96A}"/>
              </a:ext>
            </a:extLst>
          </p:cNvPr>
          <p:cNvSpPr/>
          <p:nvPr/>
        </p:nvSpPr>
        <p:spPr bwMode="auto">
          <a:xfrm>
            <a:off x="10149840" y="5861304"/>
            <a:ext cx="2042160" cy="996696"/>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a:endParaRPr>
          </a:p>
        </p:txBody>
      </p:sp>
      <p:sp>
        <p:nvSpPr>
          <p:cNvPr id="5" name="TextBox 4">
            <a:extLst>
              <a:ext uri="{FF2B5EF4-FFF2-40B4-BE49-F238E27FC236}">
                <a16:creationId xmlns:a16="http://schemas.microsoft.com/office/drawing/2014/main" id="{9E468402-A203-DE65-4993-5EF5EA6AF12D}"/>
              </a:ext>
            </a:extLst>
          </p:cNvPr>
          <p:cNvSpPr txBox="1"/>
          <p:nvPr/>
        </p:nvSpPr>
        <p:spPr>
          <a:xfrm>
            <a:off x="11280015" y="6582638"/>
            <a:ext cx="911986" cy="307777"/>
          </a:xfrm>
          <a:prstGeom prst="rect">
            <a:avLst/>
          </a:prstGeom>
          <a:noFill/>
        </p:spPr>
        <p:txBody>
          <a:bodyPr wrap="square">
            <a:spAutoFit/>
          </a:bodyPr>
          <a:lstStyle/>
          <a:p>
            <a:r>
              <a:rPr lang="en-GB" sz="1400" dirty="0">
                <a:latin typeface="+mn-lt"/>
              </a:rPr>
              <a:t>Slide #</a:t>
            </a:r>
            <a:fld id="{3835BBD9-B307-4220-93F1-1211C2186B02}" type="slidenum">
              <a:rPr lang="en-GB" sz="1400" smtClean="0">
                <a:latin typeface="+mn-lt"/>
              </a:rPr>
              <a:t>2</a:t>
            </a:fld>
            <a:endParaRPr lang="en-GB" sz="1400" dirty="0">
              <a:latin typeface="+mn-lt"/>
            </a:endParaRPr>
          </a:p>
        </p:txBody>
      </p:sp>
    </p:spTree>
    <p:extLst>
      <p:ext uri="{BB962C8B-B14F-4D97-AF65-F5344CB8AC3E}">
        <p14:creationId xmlns:p14="http://schemas.microsoft.com/office/powerpoint/2010/main" val="1990160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4AF1E-1BAC-C73D-9BB8-92CF3C8C889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28F20A-AEDC-9E97-0558-0E2A25A18410}"/>
              </a:ext>
            </a:extLst>
          </p:cNvPr>
          <p:cNvSpPr>
            <a:spLocks noGrp="1"/>
          </p:cNvSpPr>
          <p:nvPr>
            <p:ph type="title"/>
          </p:nvPr>
        </p:nvSpPr>
        <p:spPr/>
        <p:txBody>
          <a:bodyPr/>
          <a:lstStyle/>
          <a:p>
            <a:r>
              <a:rPr lang="en-GB" dirty="0"/>
              <a:t>G: Dividing storage duties by durations: #3</a:t>
            </a:r>
          </a:p>
        </p:txBody>
      </p:sp>
      <p:sp>
        <p:nvSpPr>
          <p:cNvPr id="4" name="Rectangle 3">
            <a:extLst>
              <a:ext uri="{FF2B5EF4-FFF2-40B4-BE49-F238E27FC236}">
                <a16:creationId xmlns:a16="http://schemas.microsoft.com/office/drawing/2014/main" id="{C268C1DF-C613-41F2-49E0-BB9214218B5E}"/>
              </a:ext>
            </a:extLst>
          </p:cNvPr>
          <p:cNvSpPr/>
          <p:nvPr/>
        </p:nvSpPr>
        <p:spPr bwMode="auto">
          <a:xfrm>
            <a:off x="10058400" y="5852160"/>
            <a:ext cx="2133600" cy="100584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a:endParaRPr>
          </a:p>
        </p:txBody>
      </p:sp>
      <p:sp>
        <p:nvSpPr>
          <p:cNvPr id="13" name="Oval 12">
            <a:extLst>
              <a:ext uri="{FF2B5EF4-FFF2-40B4-BE49-F238E27FC236}">
                <a16:creationId xmlns:a16="http://schemas.microsoft.com/office/drawing/2014/main" id="{6098D497-AD81-AE26-200F-F4101328FE51}"/>
              </a:ext>
            </a:extLst>
          </p:cNvPr>
          <p:cNvSpPr/>
          <p:nvPr/>
        </p:nvSpPr>
        <p:spPr bwMode="auto">
          <a:xfrm>
            <a:off x="2581042" y="2867238"/>
            <a:ext cx="217022" cy="214290"/>
          </a:xfrm>
          <a:prstGeom prst="ellipse">
            <a:avLst/>
          </a:prstGeom>
          <a:solidFill>
            <a:schemeClr val="bg1"/>
          </a:solidFill>
          <a:ln w="12700" cap="sq"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a:endParaRPr>
          </a:p>
        </p:txBody>
      </p:sp>
      <p:sp>
        <p:nvSpPr>
          <p:cNvPr id="8" name="Content Placeholder 4">
            <a:extLst>
              <a:ext uri="{FF2B5EF4-FFF2-40B4-BE49-F238E27FC236}">
                <a16:creationId xmlns:a16="http://schemas.microsoft.com/office/drawing/2014/main" id="{92C1C052-691F-9086-37D7-8375ADDFEC02}"/>
              </a:ext>
            </a:extLst>
          </p:cNvPr>
          <p:cNvSpPr txBox="1">
            <a:spLocks/>
          </p:cNvSpPr>
          <p:nvPr/>
        </p:nvSpPr>
        <p:spPr bwMode="auto">
          <a:xfrm>
            <a:off x="222250" y="1463039"/>
            <a:ext cx="11588750" cy="609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rgbClr val="800080"/>
              </a:buClr>
              <a:buSzPct val="90000"/>
              <a:buFont typeface="Wingdings" pitchFamily="2" charset="2"/>
              <a:buChar char="n"/>
              <a:defRPr kumimoji="1" sz="2800" b="1">
                <a:solidFill>
                  <a:schemeClr val="bg2"/>
                </a:solidFill>
                <a:latin typeface="Calibri" pitchFamily="34" charset="0"/>
                <a:ea typeface="+mn-ea"/>
                <a:cs typeface="+mn-cs"/>
              </a:defRPr>
            </a:lvl1pPr>
            <a:lvl2pPr marL="742950" indent="-285750" algn="l" rtl="0" eaLnBrk="1" fontAlgn="base" hangingPunct="1">
              <a:spcBef>
                <a:spcPct val="20000"/>
              </a:spcBef>
              <a:spcAft>
                <a:spcPct val="0"/>
              </a:spcAft>
              <a:buClr>
                <a:srgbClr val="800080"/>
              </a:buClr>
              <a:buFont typeface="Wingdings" pitchFamily="2" charset="2"/>
              <a:buChar char="l"/>
              <a:defRPr kumimoji="1" sz="2400" b="1">
                <a:solidFill>
                  <a:schemeClr val="bg2"/>
                </a:solidFill>
                <a:latin typeface="Calibri" pitchFamily="34" charset="0"/>
              </a:defRPr>
            </a:lvl2pPr>
            <a:lvl3pPr marL="1143000" indent="-228600" algn="l" rtl="0" eaLnBrk="1" fontAlgn="base" hangingPunct="1">
              <a:spcBef>
                <a:spcPct val="20000"/>
              </a:spcBef>
              <a:spcAft>
                <a:spcPct val="0"/>
              </a:spcAft>
              <a:buClr>
                <a:srgbClr val="800080"/>
              </a:buClr>
              <a:buFont typeface="Wingdings" pitchFamily="2" charset="2"/>
              <a:buChar char="w"/>
              <a:defRPr kumimoji="1" sz="2000" b="1">
                <a:solidFill>
                  <a:schemeClr val="bg2"/>
                </a:solidFill>
                <a:latin typeface="Calibri" pitchFamily="34" charset="0"/>
              </a:defRPr>
            </a:lvl3pPr>
            <a:lvl4pPr marL="1600200" indent="-228600" algn="l" rtl="0" eaLnBrk="1" fontAlgn="base" hangingPunct="1">
              <a:spcBef>
                <a:spcPct val="20000"/>
              </a:spcBef>
              <a:spcAft>
                <a:spcPct val="0"/>
              </a:spcAft>
              <a:buClr>
                <a:srgbClr val="FF9900"/>
              </a:buClr>
              <a:buFont typeface="Wingdings" pitchFamily="2" charset="2"/>
              <a:defRPr kumimoji="1" sz="2000" b="1">
                <a:solidFill>
                  <a:srgbClr val="017898"/>
                </a:solidFill>
                <a:latin typeface="+mn-lt"/>
              </a:defRPr>
            </a:lvl4pPr>
            <a:lvl5pPr marL="20574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5pPr>
            <a:lvl6pPr marL="25146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6pPr>
            <a:lvl7pPr marL="29718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7pPr>
            <a:lvl8pPr marL="34290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8pPr>
            <a:lvl9pPr marL="38862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9pPr>
          </a:lstStyle>
          <a:p>
            <a:pPr marL="0" indent="0">
              <a:spcBef>
                <a:spcPts val="1200"/>
              </a:spcBef>
              <a:buNone/>
            </a:pPr>
            <a:r>
              <a:rPr lang="en-GB" b="0" kern="0" dirty="0"/>
              <a:t>Every storage technology has a band of duration times that is most favourable for its operation. So, we can discuss “MDES technologies” and “LDES technologies”. </a:t>
            </a:r>
          </a:p>
          <a:p>
            <a:pPr marL="0" indent="0">
              <a:spcBef>
                <a:spcPts val="1200"/>
              </a:spcBef>
              <a:buNone/>
            </a:pPr>
            <a:r>
              <a:rPr lang="en-GB" b="0" kern="0" dirty="0"/>
              <a:t>Importantly, “LDES technologies” can provide services over all discharge ranges of discharge duration (VSDES, SDES, MDES and LDES) and would like to!</a:t>
            </a:r>
          </a:p>
          <a:p>
            <a:pPr marL="0" indent="0">
              <a:spcBef>
                <a:spcPts val="1200"/>
              </a:spcBef>
              <a:buNone/>
            </a:pPr>
            <a:r>
              <a:rPr lang="en-GB" b="0" kern="0" dirty="0"/>
              <a:t>Similarly “MDES technologies” can provide services over the VSDES and SDES ranges as well as in the MDES ranges - and would like to!</a:t>
            </a:r>
          </a:p>
          <a:p>
            <a:pPr marL="0" indent="0">
              <a:spcBef>
                <a:spcPts val="1200"/>
              </a:spcBef>
              <a:buNone/>
            </a:pPr>
            <a:endParaRPr lang="en-GB" b="0" kern="0" dirty="0"/>
          </a:p>
        </p:txBody>
      </p:sp>
      <p:sp>
        <p:nvSpPr>
          <p:cNvPr id="2" name="TextBox 1">
            <a:extLst>
              <a:ext uri="{FF2B5EF4-FFF2-40B4-BE49-F238E27FC236}">
                <a16:creationId xmlns:a16="http://schemas.microsoft.com/office/drawing/2014/main" id="{ACC6E938-9433-F1E2-6ECA-6F2C4E18EC61}"/>
              </a:ext>
            </a:extLst>
          </p:cNvPr>
          <p:cNvSpPr txBox="1"/>
          <p:nvPr/>
        </p:nvSpPr>
        <p:spPr>
          <a:xfrm>
            <a:off x="11249025" y="6582638"/>
            <a:ext cx="942976" cy="307777"/>
          </a:xfrm>
          <a:prstGeom prst="rect">
            <a:avLst/>
          </a:prstGeom>
          <a:noFill/>
        </p:spPr>
        <p:txBody>
          <a:bodyPr wrap="square">
            <a:spAutoFit/>
          </a:bodyPr>
          <a:lstStyle/>
          <a:p>
            <a:r>
              <a:rPr lang="en-GB" sz="1400" dirty="0">
                <a:latin typeface="+mn-lt"/>
              </a:rPr>
              <a:t>Slide #</a:t>
            </a:r>
            <a:fld id="{3835BBD9-B307-4220-93F1-1211C2186B02}" type="slidenum">
              <a:rPr lang="en-GB" sz="1400" smtClean="0">
                <a:latin typeface="+mn-lt"/>
              </a:rPr>
              <a:t>20</a:t>
            </a:fld>
            <a:endParaRPr lang="en-GB" sz="1400" dirty="0">
              <a:latin typeface="+mn-lt"/>
            </a:endParaRPr>
          </a:p>
        </p:txBody>
      </p:sp>
    </p:spTree>
    <p:extLst>
      <p:ext uri="{BB962C8B-B14F-4D97-AF65-F5344CB8AC3E}">
        <p14:creationId xmlns:p14="http://schemas.microsoft.com/office/powerpoint/2010/main" val="3698049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C8B06-B4D6-7D9F-7016-9AE5EB5CF9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C3A1696-E5AF-84C5-FF69-8F7810F4698D}"/>
              </a:ext>
            </a:extLst>
          </p:cNvPr>
          <p:cNvSpPr>
            <a:spLocks noGrp="1"/>
          </p:cNvSpPr>
          <p:nvPr>
            <p:ph type="title"/>
          </p:nvPr>
        </p:nvSpPr>
        <p:spPr/>
        <p:txBody>
          <a:bodyPr/>
          <a:lstStyle/>
          <a:p>
            <a:r>
              <a:rPr lang="en-GB" dirty="0"/>
              <a:t>G: Dividing storage duties by durations: #4</a:t>
            </a:r>
          </a:p>
        </p:txBody>
      </p:sp>
      <p:sp>
        <p:nvSpPr>
          <p:cNvPr id="4" name="Rectangle 3">
            <a:extLst>
              <a:ext uri="{FF2B5EF4-FFF2-40B4-BE49-F238E27FC236}">
                <a16:creationId xmlns:a16="http://schemas.microsoft.com/office/drawing/2014/main" id="{FE34E783-90B6-250E-AB99-B036E28F5BFC}"/>
              </a:ext>
            </a:extLst>
          </p:cNvPr>
          <p:cNvSpPr/>
          <p:nvPr/>
        </p:nvSpPr>
        <p:spPr bwMode="auto">
          <a:xfrm>
            <a:off x="10058400" y="5852160"/>
            <a:ext cx="2133600" cy="100584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a:endParaRPr>
          </a:p>
        </p:txBody>
      </p:sp>
      <p:sp>
        <p:nvSpPr>
          <p:cNvPr id="13" name="Oval 12">
            <a:extLst>
              <a:ext uri="{FF2B5EF4-FFF2-40B4-BE49-F238E27FC236}">
                <a16:creationId xmlns:a16="http://schemas.microsoft.com/office/drawing/2014/main" id="{C3D061FE-DEB3-ECC6-81B1-4A4B875279A2}"/>
              </a:ext>
            </a:extLst>
          </p:cNvPr>
          <p:cNvSpPr/>
          <p:nvPr/>
        </p:nvSpPr>
        <p:spPr bwMode="auto">
          <a:xfrm>
            <a:off x="2581042" y="2867238"/>
            <a:ext cx="217022" cy="214290"/>
          </a:xfrm>
          <a:prstGeom prst="ellipse">
            <a:avLst/>
          </a:prstGeom>
          <a:solidFill>
            <a:schemeClr val="bg1"/>
          </a:solidFill>
          <a:ln w="12700" cap="sq"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a:endParaRPr>
          </a:p>
        </p:txBody>
      </p:sp>
      <p:sp>
        <p:nvSpPr>
          <p:cNvPr id="8" name="Content Placeholder 4">
            <a:extLst>
              <a:ext uri="{FF2B5EF4-FFF2-40B4-BE49-F238E27FC236}">
                <a16:creationId xmlns:a16="http://schemas.microsoft.com/office/drawing/2014/main" id="{213D8A39-C53F-3717-68B7-22BAB4F118C7}"/>
              </a:ext>
            </a:extLst>
          </p:cNvPr>
          <p:cNvSpPr txBox="1">
            <a:spLocks/>
          </p:cNvSpPr>
          <p:nvPr/>
        </p:nvSpPr>
        <p:spPr bwMode="auto">
          <a:xfrm>
            <a:off x="222250" y="1463039"/>
            <a:ext cx="11588750" cy="609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rgbClr val="800080"/>
              </a:buClr>
              <a:buSzPct val="90000"/>
              <a:buFont typeface="Wingdings" pitchFamily="2" charset="2"/>
              <a:buChar char="n"/>
              <a:defRPr kumimoji="1" sz="2800" b="1">
                <a:solidFill>
                  <a:schemeClr val="bg2"/>
                </a:solidFill>
                <a:latin typeface="Calibri" pitchFamily="34" charset="0"/>
                <a:ea typeface="+mn-ea"/>
                <a:cs typeface="+mn-cs"/>
              </a:defRPr>
            </a:lvl1pPr>
            <a:lvl2pPr marL="742950" indent="-285750" algn="l" rtl="0" eaLnBrk="1" fontAlgn="base" hangingPunct="1">
              <a:spcBef>
                <a:spcPct val="20000"/>
              </a:spcBef>
              <a:spcAft>
                <a:spcPct val="0"/>
              </a:spcAft>
              <a:buClr>
                <a:srgbClr val="800080"/>
              </a:buClr>
              <a:buFont typeface="Wingdings" pitchFamily="2" charset="2"/>
              <a:buChar char="l"/>
              <a:defRPr kumimoji="1" sz="2400" b="1">
                <a:solidFill>
                  <a:schemeClr val="bg2"/>
                </a:solidFill>
                <a:latin typeface="Calibri" pitchFamily="34" charset="0"/>
              </a:defRPr>
            </a:lvl2pPr>
            <a:lvl3pPr marL="1143000" indent="-228600" algn="l" rtl="0" eaLnBrk="1" fontAlgn="base" hangingPunct="1">
              <a:spcBef>
                <a:spcPct val="20000"/>
              </a:spcBef>
              <a:spcAft>
                <a:spcPct val="0"/>
              </a:spcAft>
              <a:buClr>
                <a:srgbClr val="800080"/>
              </a:buClr>
              <a:buFont typeface="Wingdings" pitchFamily="2" charset="2"/>
              <a:buChar char="w"/>
              <a:defRPr kumimoji="1" sz="2000" b="1">
                <a:solidFill>
                  <a:schemeClr val="bg2"/>
                </a:solidFill>
                <a:latin typeface="Calibri" pitchFamily="34" charset="0"/>
              </a:defRPr>
            </a:lvl3pPr>
            <a:lvl4pPr marL="1600200" indent="-228600" algn="l" rtl="0" eaLnBrk="1" fontAlgn="base" hangingPunct="1">
              <a:spcBef>
                <a:spcPct val="20000"/>
              </a:spcBef>
              <a:spcAft>
                <a:spcPct val="0"/>
              </a:spcAft>
              <a:buClr>
                <a:srgbClr val="FF9900"/>
              </a:buClr>
              <a:buFont typeface="Wingdings" pitchFamily="2" charset="2"/>
              <a:defRPr kumimoji="1" sz="2000" b="1">
                <a:solidFill>
                  <a:srgbClr val="017898"/>
                </a:solidFill>
                <a:latin typeface="+mn-lt"/>
              </a:defRPr>
            </a:lvl4pPr>
            <a:lvl5pPr marL="20574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5pPr>
            <a:lvl6pPr marL="25146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6pPr>
            <a:lvl7pPr marL="29718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7pPr>
            <a:lvl8pPr marL="34290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8pPr>
            <a:lvl9pPr marL="38862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9pPr>
          </a:lstStyle>
          <a:p>
            <a:pPr marL="0" indent="0">
              <a:spcBef>
                <a:spcPts val="1200"/>
              </a:spcBef>
              <a:buNone/>
            </a:pPr>
            <a:r>
              <a:rPr lang="en-GB" b="0" kern="0" dirty="0"/>
              <a:t>Most (&gt;85%) of the energy that will emerge from storage in future will be drawn out in the MDES range of discharge durations.</a:t>
            </a:r>
          </a:p>
          <a:p>
            <a:pPr marL="0" indent="0">
              <a:spcBef>
                <a:spcPts val="1200"/>
              </a:spcBef>
              <a:buNone/>
            </a:pPr>
            <a:r>
              <a:rPr lang="en-GB" b="0" kern="0" dirty="0"/>
              <a:t>To appreciate this, construct a realistic profile of </a:t>
            </a:r>
            <a:r>
              <a:rPr lang="en-GB" b="0" i="1" kern="0" dirty="0"/>
              <a:t>Net Demand </a:t>
            </a:r>
            <a:r>
              <a:rPr lang="en-GB" b="0" kern="0" dirty="0"/>
              <a:t>(expected demand minus expected supply profile) and categorise every </a:t>
            </a:r>
            <a:r>
              <a:rPr lang="en-GB" b="0" i="1" kern="0" dirty="0"/>
              <a:t>positive-half-cycle </a:t>
            </a:r>
            <a:r>
              <a:rPr lang="en-GB" b="0" kern="0" dirty="0"/>
              <a:t>into three or more </a:t>
            </a:r>
            <a:r>
              <a:rPr lang="en-GB" b="0" i="1" kern="0" dirty="0"/>
              <a:t>bins </a:t>
            </a:r>
            <a:r>
              <a:rPr lang="en-GB" b="0" kern="0" dirty="0"/>
              <a:t>according to its length.  </a:t>
            </a:r>
          </a:p>
          <a:p>
            <a:pPr marL="0" indent="0">
              <a:spcBef>
                <a:spcPts val="1200"/>
              </a:spcBef>
              <a:buNone/>
            </a:pPr>
            <a:endParaRPr lang="en-GB" b="0" kern="0" dirty="0"/>
          </a:p>
        </p:txBody>
      </p:sp>
      <p:grpSp>
        <p:nvGrpSpPr>
          <p:cNvPr id="39" name="Group 38">
            <a:extLst>
              <a:ext uri="{FF2B5EF4-FFF2-40B4-BE49-F238E27FC236}">
                <a16:creationId xmlns:a16="http://schemas.microsoft.com/office/drawing/2014/main" id="{FA3FBF32-4196-953A-5D2C-D17F288D3175}"/>
              </a:ext>
            </a:extLst>
          </p:cNvPr>
          <p:cNvGrpSpPr/>
          <p:nvPr/>
        </p:nvGrpSpPr>
        <p:grpSpPr>
          <a:xfrm>
            <a:off x="359045" y="3981450"/>
            <a:ext cx="10785205" cy="2697552"/>
            <a:chOff x="349520" y="1676154"/>
            <a:chExt cx="11687332" cy="3059748"/>
          </a:xfrm>
        </p:grpSpPr>
        <p:pic>
          <p:nvPicPr>
            <p:cNvPr id="2" name="Picture 1">
              <a:extLst>
                <a:ext uri="{FF2B5EF4-FFF2-40B4-BE49-F238E27FC236}">
                  <a16:creationId xmlns:a16="http://schemas.microsoft.com/office/drawing/2014/main" id="{D7DAB59A-3BCF-A767-4F09-06E01454F505}"/>
                </a:ext>
              </a:extLst>
            </p:cNvPr>
            <p:cNvPicPr>
              <a:picLocks noChangeAspect="1"/>
            </p:cNvPicPr>
            <p:nvPr/>
          </p:nvPicPr>
          <p:blipFill>
            <a:blip r:embed="rId2"/>
            <a:stretch>
              <a:fillRect/>
            </a:stretch>
          </p:blipFill>
          <p:spPr>
            <a:xfrm>
              <a:off x="349520" y="1676154"/>
              <a:ext cx="4768970" cy="3059747"/>
            </a:xfrm>
            <a:prstGeom prst="rect">
              <a:avLst/>
            </a:prstGeom>
          </p:spPr>
        </p:pic>
        <p:sp>
          <p:nvSpPr>
            <p:cNvPr id="5" name="Rectangle 4">
              <a:extLst>
                <a:ext uri="{FF2B5EF4-FFF2-40B4-BE49-F238E27FC236}">
                  <a16:creationId xmlns:a16="http://schemas.microsoft.com/office/drawing/2014/main" id="{469B5EF6-D581-29B6-8457-271DB2EA5D60}"/>
                </a:ext>
              </a:extLst>
            </p:cNvPr>
            <p:cNvSpPr/>
            <p:nvPr/>
          </p:nvSpPr>
          <p:spPr>
            <a:xfrm>
              <a:off x="5236234" y="1676155"/>
              <a:ext cx="6694098" cy="3059747"/>
            </a:xfrm>
            <a:prstGeom prst="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t>1hr</a:t>
              </a:r>
            </a:p>
          </p:txBody>
        </p:sp>
        <p:cxnSp>
          <p:nvCxnSpPr>
            <p:cNvPr id="6" name="Straight Arrow Connector 5">
              <a:extLst>
                <a:ext uri="{FF2B5EF4-FFF2-40B4-BE49-F238E27FC236}">
                  <a16:creationId xmlns:a16="http://schemas.microsoft.com/office/drawing/2014/main" id="{363F9F62-0C4B-B37B-D063-9A517D7DE711}"/>
                </a:ext>
              </a:extLst>
            </p:cNvPr>
            <p:cNvCxnSpPr>
              <a:cxnSpLocks/>
            </p:cNvCxnSpPr>
            <p:nvPr/>
          </p:nvCxnSpPr>
          <p:spPr>
            <a:xfrm>
              <a:off x="5512279" y="3133842"/>
              <a:ext cx="6167887" cy="17253"/>
            </a:xfrm>
            <a:prstGeom prst="straightConnector1">
              <a:avLst/>
            </a:prstGeom>
            <a:ln w="28575">
              <a:solidFill>
                <a:schemeClr val="tx2">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D3758530-5906-778E-7FFF-1A20DB8F89F5}"/>
                </a:ext>
              </a:extLst>
            </p:cNvPr>
            <p:cNvCxnSpPr>
              <a:cxnSpLocks/>
            </p:cNvCxnSpPr>
            <p:nvPr/>
          </p:nvCxnSpPr>
          <p:spPr>
            <a:xfrm flipV="1">
              <a:off x="5503522" y="1844550"/>
              <a:ext cx="8757" cy="2554922"/>
            </a:xfrm>
            <a:prstGeom prst="straightConnector1">
              <a:avLst/>
            </a:prstGeom>
            <a:ln w="28575">
              <a:solidFill>
                <a:schemeClr val="tx2">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Freeform 16">
              <a:extLst>
                <a:ext uri="{FF2B5EF4-FFF2-40B4-BE49-F238E27FC236}">
                  <a16:creationId xmlns:a16="http://schemas.microsoft.com/office/drawing/2014/main" id="{FAD29BAE-5E7F-16DA-35EF-2CF25277133D}"/>
                </a:ext>
              </a:extLst>
            </p:cNvPr>
            <p:cNvSpPr/>
            <p:nvPr/>
          </p:nvSpPr>
          <p:spPr>
            <a:xfrm>
              <a:off x="5895974" y="2421733"/>
              <a:ext cx="209550" cy="700088"/>
            </a:xfrm>
            <a:custGeom>
              <a:avLst/>
              <a:gdLst>
                <a:gd name="connsiteX0" fmla="*/ 0 w 190500"/>
                <a:gd name="connsiteY0" fmla="*/ 683419 h 690563"/>
                <a:gd name="connsiteX1" fmla="*/ 135731 w 190500"/>
                <a:gd name="connsiteY1" fmla="*/ 0 h 690563"/>
                <a:gd name="connsiteX2" fmla="*/ 190500 w 190500"/>
                <a:gd name="connsiteY2" fmla="*/ 690563 h 690563"/>
                <a:gd name="connsiteX3" fmla="*/ 0 w 190500"/>
                <a:gd name="connsiteY3" fmla="*/ 683419 h 690563"/>
                <a:gd name="connsiteX0" fmla="*/ 0 w 190500"/>
                <a:gd name="connsiteY0" fmla="*/ 683419 h 690563"/>
                <a:gd name="connsiteX1" fmla="*/ 135731 w 190500"/>
                <a:gd name="connsiteY1" fmla="*/ 0 h 690563"/>
                <a:gd name="connsiteX2" fmla="*/ 190500 w 190500"/>
                <a:gd name="connsiteY2" fmla="*/ 690563 h 690563"/>
                <a:gd name="connsiteX3" fmla="*/ 0 w 190500"/>
                <a:gd name="connsiteY3" fmla="*/ 683419 h 690563"/>
                <a:gd name="connsiteX0" fmla="*/ 0 w 190500"/>
                <a:gd name="connsiteY0" fmla="*/ 683419 h 690563"/>
                <a:gd name="connsiteX1" fmla="*/ 135731 w 190500"/>
                <a:gd name="connsiteY1" fmla="*/ 0 h 690563"/>
                <a:gd name="connsiteX2" fmla="*/ 190500 w 190500"/>
                <a:gd name="connsiteY2" fmla="*/ 690563 h 690563"/>
                <a:gd name="connsiteX3" fmla="*/ 0 w 190500"/>
                <a:gd name="connsiteY3" fmla="*/ 683419 h 690563"/>
                <a:gd name="connsiteX0" fmla="*/ 0 w 197644"/>
                <a:gd name="connsiteY0" fmla="*/ 683419 h 690563"/>
                <a:gd name="connsiteX1" fmla="*/ 135731 w 197644"/>
                <a:gd name="connsiteY1" fmla="*/ 0 h 690563"/>
                <a:gd name="connsiteX2" fmla="*/ 197644 w 197644"/>
                <a:gd name="connsiteY2" fmla="*/ 690563 h 690563"/>
                <a:gd name="connsiteX3" fmla="*/ 0 w 197644"/>
                <a:gd name="connsiteY3" fmla="*/ 683419 h 690563"/>
                <a:gd name="connsiteX0" fmla="*/ 0 w 197644"/>
                <a:gd name="connsiteY0" fmla="*/ 683419 h 690563"/>
                <a:gd name="connsiteX1" fmla="*/ 135731 w 197644"/>
                <a:gd name="connsiteY1" fmla="*/ 0 h 690563"/>
                <a:gd name="connsiteX2" fmla="*/ 197644 w 197644"/>
                <a:gd name="connsiteY2" fmla="*/ 690563 h 690563"/>
                <a:gd name="connsiteX3" fmla="*/ 0 w 197644"/>
                <a:gd name="connsiteY3" fmla="*/ 683419 h 690563"/>
                <a:gd name="connsiteX0" fmla="*/ 0 w 197644"/>
                <a:gd name="connsiteY0" fmla="*/ 700088 h 700088"/>
                <a:gd name="connsiteX1" fmla="*/ 135731 w 197644"/>
                <a:gd name="connsiteY1" fmla="*/ 0 h 700088"/>
                <a:gd name="connsiteX2" fmla="*/ 197644 w 197644"/>
                <a:gd name="connsiteY2" fmla="*/ 690563 h 700088"/>
                <a:gd name="connsiteX3" fmla="*/ 0 w 197644"/>
                <a:gd name="connsiteY3" fmla="*/ 700088 h 700088"/>
                <a:gd name="connsiteX0" fmla="*/ 0 w 200025"/>
                <a:gd name="connsiteY0" fmla="*/ 695326 h 695326"/>
                <a:gd name="connsiteX1" fmla="*/ 138112 w 200025"/>
                <a:gd name="connsiteY1" fmla="*/ 0 h 695326"/>
                <a:gd name="connsiteX2" fmla="*/ 200025 w 200025"/>
                <a:gd name="connsiteY2" fmla="*/ 690563 h 695326"/>
                <a:gd name="connsiteX3" fmla="*/ 0 w 200025"/>
                <a:gd name="connsiteY3" fmla="*/ 695326 h 695326"/>
                <a:gd name="connsiteX0" fmla="*/ 0 w 200025"/>
                <a:gd name="connsiteY0" fmla="*/ 695326 h 695326"/>
                <a:gd name="connsiteX1" fmla="*/ 138112 w 200025"/>
                <a:gd name="connsiteY1" fmla="*/ 0 h 695326"/>
                <a:gd name="connsiteX2" fmla="*/ 200025 w 200025"/>
                <a:gd name="connsiteY2" fmla="*/ 690563 h 695326"/>
                <a:gd name="connsiteX3" fmla="*/ 0 w 200025"/>
                <a:gd name="connsiteY3" fmla="*/ 695326 h 695326"/>
                <a:gd name="connsiteX0" fmla="*/ 0 w 200025"/>
                <a:gd name="connsiteY0" fmla="*/ 695326 h 695326"/>
                <a:gd name="connsiteX1" fmla="*/ 138112 w 200025"/>
                <a:gd name="connsiteY1" fmla="*/ 0 h 695326"/>
                <a:gd name="connsiteX2" fmla="*/ 200025 w 200025"/>
                <a:gd name="connsiteY2" fmla="*/ 690563 h 695326"/>
                <a:gd name="connsiteX3" fmla="*/ 0 w 200025"/>
                <a:gd name="connsiteY3" fmla="*/ 695326 h 695326"/>
                <a:gd name="connsiteX0" fmla="*/ 0 w 197644"/>
                <a:gd name="connsiteY0" fmla="*/ 695326 h 697707"/>
                <a:gd name="connsiteX1" fmla="*/ 138112 w 197644"/>
                <a:gd name="connsiteY1" fmla="*/ 0 h 697707"/>
                <a:gd name="connsiteX2" fmla="*/ 197644 w 197644"/>
                <a:gd name="connsiteY2" fmla="*/ 697707 h 697707"/>
                <a:gd name="connsiteX3" fmla="*/ 0 w 197644"/>
                <a:gd name="connsiteY3" fmla="*/ 695326 h 697707"/>
                <a:gd name="connsiteX0" fmla="*/ 0 w 204787"/>
                <a:gd name="connsiteY0" fmla="*/ 695326 h 700088"/>
                <a:gd name="connsiteX1" fmla="*/ 138112 w 204787"/>
                <a:gd name="connsiteY1" fmla="*/ 0 h 700088"/>
                <a:gd name="connsiteX2" fmla="*/ 204787 w 204787"/>
                <a:gd name="connsiteY2" fmla="*/ 700088 h 700088"/>
                <a:gd name="connsiteX3" fmla="*/ 0 w 204787"/>
                <a:gd name="connsiteY3" fmla="*/ 695326 h 700088"/>
                <a:gd name="connsiteX0" fmla="*/ 0 w 209550"/>
                <a:gd name="connsiteY0" fmla="*/ 697707 h 700088"/>
                <a:gd name="connsiteX1" fmla="*/ 142875 w 209550"/>
                <a:gd name="connsiteY1" fmla="*/ 0 h 700088"/>
                <a:gd name="connsiteX2" fmla="*/ 209550 w 209550"/>
                <a:gd name="connsiteY2" fmla="*/ 700088 h 700088"/>
                <a:gd name="connsiteX3" fmla="*/ 0 w 209550"/>
                <a:gd name="connsiteY3" fmla="*/ 697707 h 700088"/>
              </a:gdLst>
              <a:ahLst/>
              <a:cxnLst>
                <a:cxn ang="0">
                  <a:pos x="connsiteX0" y="connsiteY0"/>
                </a:cxn>
                <a:cxn ang="0">
                  <a:pos x="connsiteX1" y="connsiteY1"/>
                </a:cxn>
                <a:cxn ang="0">
                  <a:pos x="connsiteX2" y="connsiteY2"/>
                </a:cxn>
                <a:cxn ang="0">
                  <a:pos x="connsiteX3" y="connsiteY3"/>
                </a:cxn>
              </a:cxnLst>
              <a:rect l="l" t="t" r="r" b="b"/>
              <a:pathLst>
                <a:path w="209550" h="700088">
                  <a:moveTo>
                    <a:pt x="0" y="697707"/>
                  </a:moveTo>
                  <a:cubicBezTo>
                    <a:pt x="28576" y="496094"/>
                    <a:pt x="57149" y="68262"/>
                    <a:pt x="142875" y="0"/>
                  </a:cubicBezTo>
                  <a:cubicBezTo>
                    <a:pt x="206374" y="49213"/>
                    <a:pt x="205582" y="479425"/>
                    <a:pt x="209550" y="700088"/>
                  </a:cubicBezTo>
                  <a:lnTo>
                    <a:pt x="0" y="697707"/>
                  </a:lnTo>
                  <a:close/>
                </a:path>
              </a:pathLst>
            </a:custGeom>
            <a:pattFill prst="wdDnDiag">
              <a:fgClr>
                <a:schemeClr val="accent4">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17">
              <a:extLst>
                <a:ext uri="{FF2B5EF4-FFF2-40B4-BE49-F238E27FC236}">
                  <a16:creationId xmlns:a16="http://schemas.microsoft.com/office/drawing/2014/main" id="{3E198988-5849-3CC2-3BA9-043CAD637ED2}"/>
                </a:ext>
              </a:extLst>
            </p:cNvPr>
            <p:cNvSpPr/>
            <p:nvPr/>
          </p:nvSpPr>
          <p:spPr>
            <a:xfrm>
              <a:off x="7134223" y="2235327"/>
              <a:ext cx="2971797" cy="896020"/>
            </a:xfrm>
            <a:custGeom>
              <a:avLst/>
              <a:gdLst>
                <a:gd name="connsiteX0" fmla="*/ 0 w 190500"/>
                <a:gd name="connsiteY0" fmla="*/ 683419 h 690563"/>
                <a:gd name="connsiteX1" fmla="*/ 135731 w 190500"/>
                <a:gd name="connsiteY1" fmla="*/ 0 h 690563"/>
                <a:gd name="connsiteX2" fmla="*/ 190500 w 190500"/>
                <a:gd name="connsiteY2" fmla="*/ 690563 h 690563"/>
                <a:gd name="connsiteX3" fmla="*/ 0 w 190500"/>
                <a:gd name="connsiteY3" fmla="*/ 683419 h 690563"/>
                <a:gd name="connsiteX0" fmla="*/ 0 w 190500"/>
                <a:gd name="connsiteY0" fmla="*/ 683419 h 690563"/>
                <a:gd name="connsiteX1" fmla="*/ 135731 w 190500"/>
                <a:gd name="connsiteY1" fmla="*/ 0 h 690563"/>
                <a:gd name="connsiteX2" fmla="*/ 190500 w 190500"/>
                <a:gd name="connsiteY2" fmla="*/ 690563 h 690563"/>
                <a:gd name="connsiteX3" fmla="*/ 0 w 190500"/>
                <a:gd name="connsiteY3" fmla="*/ 683419 h 690563"/>
                <a:gd name="connsiteX0" fmla="*/ 0 w 190500"/>
                <a:gd name="connsiteY0" fmla="*/ 683419 h 690563"/>
                <a:gd name="connsiteX1" fmla="*/ 135731 w 190500"/>
                <a:gd name="connsiteY1" fmla="*/ 0 h 690563"/>
                <a:gd name="connsiteX2" fmla="*/ 190500 w 190500"/>
                <a:gd name="connsiteY2" fmla="*/ 690563 h 690563"/>
                <a:gd name="connsiteX3" fmla="*/ 0 w 190500"/>
                <a:gd name="connsiteY3" fmla="*/ 683419 h 690563"/>
                <a:gd name="connsiteX0" fmla="*/ 0 w 197644"/>
                <a:gd name="connsiteY0" fmla="*/ 683419 h 690563"/>
                <a:gd name="connsiteX1" fmla="*/ 135731 w 197644"/>
                <a:gd name="connsiteY1" fmla="*/ 0 h 690563"/>
                <a:gd name="connsiteX2" fmla="*/ 197644 w 197644"/>
                <a:gd name="connsiteY2" fmla="*/ 690563 h 690563"/>
                <a:gd name="connsiteX3" fmla="*/ 0 w 197644"/>
                <a:gd name="connsiteY3" fmla="*/ 683419 h 690563"/>
                <a:gd name="connsiteX0" fmla="*/ 0 w 197644"/>
                <a:gd name="connsiteY0" fmla="*/ 683419 h 690563"/>
                <a:gd name="connsiteX1" fmla="*/ 135731 w 197644"/>
                <a:gd name="connsiteY1" fmla="*/ 0 h 690563"/>
                <a:gd name="connsiteX2" fmla="*/ 197644 w 197644"/>
                <a:gd name="connsiteY2" fmla="*/ 690563 h 690563"/>
                <a:gd name="connsiteX3" fmla="*/ 0 w 197644"/>
                <a:gd name="connsiteY3" fmla="*/ 683419 h 690563"/>
                <a:gd name="connsiteX0" fmla="*/ 0 w 197644"/>
                <a:gd name="connsiteY0" fmla="*/ 700088 h 700088"/>
                <a:gd name="connsiteX1" fmla="*/ 135731 w 197644"/>
                <a:gd name="connsiteY1" fmla="*/ 0 h 700088"/>
                <a:gd name="connsiteX2" fmla="*/ 197644 w 197644"/>
                <a:gd name="connsiteY2" fmla="*/ 690563 h 700088"/>
                <a:gd name="connsiteX3" fmla="*/ 0 w 197644"/>
                <a:gd name="connsiteY3" fmla="*/ 700088 h 700088"/>
                <a:gd name="connsiteX0" fmla="*/ 0 w 200025"/>
                <a:gd name="connsiteY0" fmla="*/ 695326 h 695326"/>
                <a:gd name="connsiteX1" fmla="*/ 138112 w 200025"/>
                <a:gd name="connsiteY1" fmla="*/ 0 h 695326"/>
                <a:gd name="connsiteX2" fmla="*/ 200025 w 200025"/>
                <a:gd name="connsiteY2" fmla="*/ 690563 h 695326"/>
                <a:gd name="connsiteX3" fmla="*/ 0 w 200025"/>
                <a:gd name="connsiteY3" fmla="*/ 695326 h 695326"/>
                <a:gd name="connsiteX0" fmla="*/ 0 w 200025"/>
                <a:gd name="connsiteY0" fmla="*/ 695326 h 695326"/>
                <a:gd name="connsiteX1" fmla="*/ 138112 w 200025"/>
                <a:gd name="connsiteY1" fmla="*/ 0 h 695326"/>
                <a:gd name="connsiteX2" fmla="*/ 200025 w 200025"/>
                <a:gd name="connsiteY2" fmla="*/ 690563 h 695326"/>
                <a:gd name="connsiteX3" fmla="*/ 0 w 200025"/>
                <a:gd name="connsiteY3" fmla="*/ 695326 h 695326"/>
                <a:gd name="connsiteX0" fmla="*/ 0 w 200025"/>
                <a:gd name="connsiteY0" fmla="*/ 695326 h 695326"/>
                <a:gd name="connsiteX1" fmla="*/ 138112 w 200025"/>
                <a:gd name="connsiteY1" fmla="*/ 0 h 695326"/>
                <a:gd name="connsiteX2" fmla="*/ 200025 w 200025"/>
                <a:gd name="connsiteY2" fmla="*/ 690563 h 695326"/>
                <a:gd name="connsiteX3" fmla="*/ 0 w 200025"/>
                <a:gd name="connsiteY3" fmla="*/ 695326 h 695326"/>
                <a:gd name="connsiteX0" fmla="*/ 0 w 197644"/>
                <a:gd name="connsiteY0" fmla="*/ 695326 h 697707"/>
                <a:gd name="connsiteX1" fmla="*/ 138112 w 197644"/>
                <a:gd name="connsiteY1" fmla="*/ 0 h 697707"/>
                <a:gd name="connsiteX2" fmla="*/ 197644 w 197644"/>
                <a:gd name="connsiteY2" fmla="*/ 697707 h 697707"/>
                <a:gd name="connsiteX3" fmla="*/ 0 w 197644"/>
                <a:gd name="connsiteY3" fmla="*/ 695326 h 697707"/>
                <a:gd name="connsiteX0" fmla="*/ 0 w 204787"/>
                <a:gd name="connsiteY0" fmla="*/ 695326 h 700088"/>
                <a:gd name="connsiteX1" fmla="*/ 138112 w 204787"/>
                <a:gd name="connsiteY1" fmla="*/ 0 h 700088"/>
                <a:gd name="connsiteX2" fmla="*/ 204787 w 204787"/>
                <a:gd name="connsiteY2" fmla="*/ 700088 h 700088"/>
                <a:gd name="connsiteX3" fmla="*/ 0 w 204787"/>
                <a:gd name="connsiteY3" fmla="*/ 695326 h 700088"/>
                <a:gd name="connsiteX0" fmla="*/ 0 w 209550"/>
                <a:gd name="connsiteY0" fmla="*/ 697707 h 700088"/>
                <a:gd name="connsiteX1" fmla="*/ 142875 w 209550"/>
                <a:gd name="connsiteY1" fmla="*/ 0 h 700088"/>
                <a:gd name="connsiteX2" fmla="*/ 209550 w 209550"/>
                <a:gd name="connsiteY2" fmla="*/ 700088 h 700088"/>
                <a:gd name="connsiteX3" fmla="*/ 0 w 209550"/>
                <a:gd name="connsiteY3" fmla="*/ 697707 h 700088"/>
                <a:gd name="connsiteX0" fmla="*/ 0 w 209550"/>
                <a:gd name="connsiteY0" fmla="*/ 883445 h 885826"/>
                <a:gd name="connsiteX1" fmla="*/ 93767 w 209550"/>
                <a:gd name="connsiteY1" fmla="*/ 0 h 885826"/>
                <a:gd name="connsiteX2" fmla="*/ 209550 w 209550"/>
                <a:gd name="connsiteY2" fmla="*/ 885826 h 885826"/>
                <a:gd name="connsiteX3" fmla="*/ 0 w 209550"/>
                <a:gd name="connsiteY3" fmla="*/ 883445 h 885826"/>
                <a:gd name="connsiteX0" fmla="*/ 0 w 209550"/>
                <a:gd name="connsiteY0" fmla="*/ 883445 h 885826"/>
                <a:gd name="connsiteX1" fmla="*/ 93767 w 209550"/>
                <a:gd name="connsiteY1" fmla="*/ 0 h 885826"/>
                <a:gd name="connsiteX2" fmla="*/ 209550 w 209550"/>
                <a:gd name="connsiteY2" fmla="*/ 885826 h 885826"/>
                <a:gd name="connsiteX3" fmla="*/ 0 w 209550"/>
                <a:gd name="connsiteY3" fmla="*/ 883445 h 885826"/>
                <a:gd name="connsiteX0" fmla="*/ 0 w 209550"/>
                <a:gd name="connsiteY0" fmla="*/ 883445 h 885826"/>
                <a:gd name="connsiteX1" fmla="*/ 93767 w 209550"/>
                <a:gd name="connsiteY1" fmla="*/ 0 h 885826"/>
                <a:gd name="connsiteX2" fmla="*/ 209550 w 209550"/>
                <a:gd name="connsiteY2" fmla="*/ 885826 h 885826"/>
                <a:gd name="connsiteX3" fmla="*/ 0 w 209550"/>
                <a:gd name="connsiteY3" fmla="*/ 883445 h 885826"/>
                <a:gd name="connsiteX0" fmla="*/ 0 w 209550"/>
                <a:gd name="connsiteY0" fmla="*/ 883445 h 885826"/>
                <a:gd name="connsiteX1" fmla="*/ 93767 w 209550"/>
                <a:gd name="connsiteY1" fmla="*/ 0 h 885826"/>
                <a:gd name="connsiteX2" fmla="*/ 209550 w 209550"/>
                <a:gd name="connsiteY2" fmla="*/ 885826 h 885826"/>
                <a:gd name="connsiteX3" fmla="*/ 0 w 209550"/>
                <a:gd name="connsiteY3" fmla="*/ 883445 h 885826"/>
                <a:gd name="connsiteX0" fmla="*/ 0 w 209550"/>
                <a:gd name="connsiteY0" fmla="*/ 883445 h 885826"/>
                <a:gd name="connsiteX1" fmla="*/ 93767 w 209550"/>
                <a:gd name="connsiteY1" fmla="*/ 0 h 885826"/>
                <a:gd name="connsiteX2" fmla="*/ 209550 w 209550"/>
                <a:gd name="connsiteY2" fmla="*/ 885826 h 885826"/>
                <a:gd name="connsiteX3" fmla="*/ 0 w 209550"/>
                <a:gd name="connsiteY3" fmla="*/ 883445 h 885826"/>
                <a:gd name="connsiteX0" fmla="*/ 0 w 209550"/>
                <a:gd name="connsiteY0" fmla="*/ 883445 h 885826"/>
                <a:gd name="connsiteX1" fmla="*/ 93767 w 209550"/>
                <a:gd name="connsiteY1" fmla="*/ 0 h 885826"/>
                <a:gd name="connsiteX2" fmla="*/ 209550 w 209550"/>
                <a:gd name="connsiteY2" fmla="*/ 885826 h 885826"/>
                <a:gd name="connsiteX3" fmla="*/ 0 w 209550"/>
                <a:gd name="connsiteY3" fmla="*/ 883445 h 885826"/>
                <a:gd name="connsiteX0" fmla="*/ 0 w 209550"/>
                <a:gd name="connsiteY0" fmla="*/ 883445 h 885826"/>
                <a:gd name="connsiteX1" fmla="*/ 93767 w 209550"/>
                <a:gd name="connsiteY1" fmla="*/ 0 h 885826"/>
                <a:gd name="connsiteX2" fmla="*/ 209550 w 209550"/>
                <a:gd name="connsiteY2" fmla="*/ 885826 h 885826"/>
                <a:gd name="connsiteX3" fmla="*/ 0 w 209550"/>
                <a:gd name="connsiteY3" fmla="*/ 883445 h 885826"/>
                <a:gd name="connsiteX0" fmla="*/ 8787 w 218337"/>
                <a:gd name="connsiteY0" fmla="*/ 897645 h 900026"/>
                <a:gd name="connsiteX1" fmla="*/ 45450 w 218337"/>
                <a:gd name="connsiteY1" fmla="*/ 354718 h 900026"/>
                <a:gd name="connsiteX2" fmla="*/ 102554 w 218337"/>
                <a:gd name="connsiteY2" fmla="*/ 14200 h 900026"/>
                <a:gd name="connsiteX3" fmla="*/ 218337 w 218337"/>
                <a:gd name="connsiteY3" fmla="*/ 900026 h 900026"/>
                <a:gd name="connsiteX4" fmla="*/ 8787 w 218337"/>
                <a:gd name="connsiteY4" fmla="*/ 897645 h 900026"/>
                <a:gd name="connsiteX0" fmla="*/ 0 w 209550"/>
                <a:gd name="connsiteY0" fmla="*/ 897645 h 900026"/>
                <a:gd name="connsiteX1" fmla="*/ 36663 w 209550"/>
                <a:gd name="connsiteY1" fmla="*/ 354718 h 900026"/>
                <a:gd name="connsiteX2" fmla="*/ 93767 w 209550"/>
                <a:gd name="connsiteY2" fmla="*/ 14200 h 900026"/>
                <a:gd name="connsiteX3" fmla="*/ 209550 w 209550"/>
                <a:gd name="connsiteY3" fmla="*/ 900026 h 900026"/>
                <a:gd name="connsiteX4" fmla="*/ 0 w 209550"/>
                <a:gd name="connsiteY4" fmla="*/ 897645 h 900026"/>
                <a:gd name="connsiteX0" fmla="*/ 0 w 209550"/>
                <a:gd name="connsiteY0" fmla="*/ 897645 h 900026"/>
                <a:gd name="connsiteX1" fmla="*/ 36663 w 209550"/>
                <a:gd name="connsiteY1" fmla="*/ 354718 h 900026"/>
                <a:gd name="connsiteX2" fmla="*/ 93767 w 209550"/>
                <a:gd name="connsiteY2" fmla="*/ 14200 h 900026"/>
                <a:gd name="connsiteX3" fmla="*/ 209550 w 209550"/>
                <a:gd name="connsiteY3" fmla="*/ 900026 h 900026"/>
                <a:gd name="connsiteX4" fmla="*/ 0 w 209550"/>
                <a:gd name="connsiteY4" fmla="*/ 897645 h 900026"/>
                <a:gd name="connsiteX0" fmla="*/ 0 w 209550"/>
                <a:gd name="connsiteY0" fmla="*/ 884465 h 886846"/>
                <a:gd name="connsiteX1" fmla="*/ 36663 w 209550"/>
                <a:gd name="connsiteY1" fmla="*/ 341538 h 886846"/>
                <a:gd name="connsiteX2" fmla="*/ 93767 w 209550"/>
                <a:gd name="connsiteY2" fmla="*/ 1020 h 886846"/>
                <a:gd name="connsiteX3" fmla="*/ 209550 w 209550"/>
                <a:gd name="connsiteY3" fmla="*/ 886846 h 886846"/>
                <a:gd name="connsiteX4" fmla="*/ 0 w 209550"/>
                <a:gd name="connsiteY4" fmla="*/ 884465 h 886846"/>
                <a:gd name="connsiteX0" fmla="*/ 0 w 209550"/>
                <a:gd name="connsiteY0" fmla="*/ 883673 h 886054"/>
                <a:gd name="connsiteX1" fmla="*/ 36663 w 209550"/>
                <a:gd name="connsiteY1" fmla="*/ 340746 h 886054"/>
                <a:gd name="connsiteX2" fmla="*/ 93767 w 209550"/>
                <a:gd name="connsiteY2" fmla="*/ 228 h 886054"/>
                <a:gd name="connsiteX3" fmla="*/ 209550 w 209550"/>
                <a:gd name="connsiteY3" fmla="*/ 886054 h 886054"/>
                <a:gd name="connsiteX4" fmla="*/ 0 w 209550"/>
                <a:gd name="connsiteY4" fmla="*/ 883673 h 886054"/>
                <a:gd name="connsiteX0" fmla="*/ 0 w 209550"/>
                <a:gd name="connsiteY0" fmla="*/ 883673 h 886054"/>
                <a:gd name="connsiteX1" fmla="*/ 36663 w 209550"/>
                <a:gd name="connsiteY1" fmla="*/ 340746 h 886054"/>
                <a:gd name="connsiteX2" fmla="*/ 93767 w 209550"/>
                <a:gd name="connsiteY2" fmla="*/ 228 h 886054"/>
                <a:gd name="connsiteX3" fmla="*/ 209550 w 209550"/>
                <a:gd name="connsiteY3" fmla="*/ 886054 h 886054"/>
                <a:gd name="connsiteX4" fmla="*/ 0 w 209550"/>
                <a:gd name="connsiteY4" fmla="*/ 883673 h 886054"/>
                <a:gd name="connsiteX0" fmla="*/ 0 w 209550"/>
                <a:gd name="connsiteY0" fmla="*/ 883673 h 886054"/>
                <a:gd name="connsiteX1" fmla="*/ 36663 w 209550"/>
                <a:gd name="connsiteY1" fmla="*/ 340746 h 886054"/>
                <a:gd name="connsiteX2" fmla="*/ 93767 w 209550"/>
                <a:gd name="connsiteY2" fmla="*/ 228 h 886054"/>
                <a:gd name="connsiteX3" fmla="*/ 209550 w 209550"/>
                <a:gd name="connsiteY3" fmla="*/ 886054 h 886054"/>
                <a:gd name="connsiteX4" fmla="*/ 0 w 209550"/>
                <a:gd name="connsiteY4" fmla="*/ 883673 h 886054"/>
                <a:gd name="connsiteX0" fmla="*/ 0 w 209550"/>
                <a:gd name="connsiteY0" fmla="*/ 883673 h 886054"/>
                <a:gd name="connsiteX1" fmla="*/ 36663 w 209550"/>
                <a:gd name="connsiteY1" fmla="*/ 340746 h 886054"/>
                <a:gd name="connsiteX2" fmla="*/ 93767 w 209550"/>
                <a:gd name="connsiteY2" fmla="*/ 228 h 886054"/>
                <a:gd name="connsiteX3" fmla="*/ 209550 w 209550"/>
                <a:gd name="connsiteY3" fmla="*/ 886054 h 886054"/>
                <a:gd name="connsiteX4" fmla="*/ 0 w 209550"/>
                <a:gd name="connsiteY4" fmla="*/ 883673 h 886054"/>
                <a:gd name="connsiteX0" fmla="*/ 0 w 215412"/>
                <a:gd name="connsiteY0" fmla="*/ 884107 h 886488"/>
                <a:gd name="connsiteX1" fmla="*/ 36663 w 215412"/>
                <a:gd name="connsiteY1" fmla="*/ 341180 h 886488"/>
                <a:gd name="connsiteX2" fmla="*/ 93767 w 215412"/>
                <a:gd name="connsiteY2" fmla="*/ 662 h 886488"/>
                <a:gd name="connsiteX3" fmla="*/ 150520 w 215412"/>
                <a:gd name="connsiteY3" fmla="*/ 307842 h 886488"/>
                <a:gd name="connsiteX4" fmla="*/ 209550 w 215412"/>
                <a:gd name="connsiteY4" fmla="*/ 886488 h 886488"/>
                <a:gd name="connsiteX5" fmla="*/ 0 w 215412"/>
                <a:gd name="connsiteY5" fmla="*/ 884107 h 886488"/>
                <a:gd name="connsiteX0" fmla="*/ 0 w 215725"/>
                <a:gd name="connsiteY0" fmla="*/ 884107 h 896013"/>
                <a:gd name="connsiteX1" fmla="*/ 36663 w 215725"/>
                <a:gd name="connsiteY1" fmla="*/ 341180 h 896013"/>
                <a:gd name="connsiteX2" fmla="*/ 93767 w 215725"/>
                <a:gd name="connsiteY2" fmla="*/ 662 h 896013"/>
                <a:gd name="connsiteX3" fmla="*/ 150520 w 215725"/>
                <a:gd name="connsiteY3" fmla="*/ 307842 h 896013"/>
                <a:gd name="connsiteX4" fmla="*/ 209886 w 215725"/>
                <a:gd name="connsiteY4" fmla="*/ 896013 h 896013"/>
                <a:gd name="connsiteX5" fmla="*/ 0 w 215725"/>
                <a:gd name="connsiteY5" fmla="*/ 884107 h 896013"/>
                <a:gd name="connsiteX0" fmla="*/ 0 w 209886"/>
                <a:gd name="connsiteY0" fmla="*/ 884107 h 896013"/>
                <a:gd name="connsiteX1" fmla="*/ 36663 w 209886"/>
                <a:gd name="connsiteY1" fmla="*/ 341180 h 896013"/>
                <a:gd name="connsiteX2" fmla="*/ 93767 w 209886"/>
                <a:gd name="connsiteY2" fmla="*/ 662 h 896013"/>
                <a:gd name="connsiteX3" fmla="*/ 150520 w 209886"/>
                <a:gd name="connsiteY3" fmla="*/ 307842 h 896013"/>
                <a:gd name="connsiteX4" fmla="*/ 209886 w 209886"/>
                <a:gd name="connsiteY4" fmla="*/ 896013 h 896013"/>
                <a:gd name="connsiteX5" fmla="*/ 0 w 209886"/>
                <a:gd name="connsiteY5" fmla="*/ 884107 h 896013"/>
                <a:gd name="connsiteX0" fmla="*/ 0 w 209886"/>
                <a:gd name="connsiteY0" fmla="*/ 884107 h 896013"/>
                <a:gd name="connsiteX1" fmla="*/ 36663 w 209886"/>
                <a:gd name="connsiteY1" fmla="*/ 341180 h 896013"/>
                <a:gd name="connsiteX2" fmla="*/ 93767 w 209886"/>
                <a:gd name="connsiteY2" fmla="*/ 662 h 896013"/>
                <a:gd name="connsiteX3" fmla="*/ 150520 w 209886"/>
                <a:gd name="connsiteY3" fmla="*/ 307842 h 896013"/>
                <a:gd name="connsiteX4" fmla="*/ 209886 w 209886"/>
                <a:gd name="connsiteY4" fmla="*/ 896013 h 896013"/>
                <a:gd name="connsiteX5" fmla="*/ 0 w 209886"/>
                <a:gd name="connsiteY5" fmla="*/ 884107 h 896013"/>
                <a:gd name="connsiteX0" fmla="*/ 0 w 221682"/>
                <a:gd name="connsiteY0" fmla="*/ 883978 h 895884"/>
                <a:gd name="connsiteX1" fmla="*/ 36663 w 221682"/>
                <a:gd name="connsiteY1" fmla="*/ 341051 h 895884"/>
                <a:gd name="connsiteX2" fmla="*/ 93767 w 221682"/>
                <a:gd name="connsiteY2" fmla="*/ 533 h 895884"/>
                <a:gd name="connsiteX3" fmla="*/ 150520 w 221682"/>
                <a:gd name="connsiteY3" fmla="*/ 307713 h 895884"/>
                <a:gd name="connsiteX4" fmla="*/ 190210 w 221682"/>
                <a:gd name="connsiteY4" fmla="*/ 638707 h 895884"/>
                <a:gd name="connsiteX5" fmla="*/ 209886 w 221682"/>
                <a:gd name="connsiteY5" fmla="*/ 895884 h 895884"/>
                <a:gd name="connsiteX6" fmla="*/ 0 w 221682"/>
                <a:gd name="connsiteY6" fmla="*/ 883978 h 895884"/>
                <a:gd name="connsiteX0" fmla="*/ 0 w 209886"/>
                <a:gd name="connsiteY0" fmla="*/ 883978 h 895884"/>
                <a:gd name="connsiteX1" fmla="*/ 36663 w 209886"/>
                <a:gd name="connsiteY1" fmla="*/ 341051 h 895884"/>
                <a:gd name="connsiteX2" fmla="*/ 93767 w 209886"/>
                <a:gd name="connsiteY2" fmla="*/ 533 h 895884"/>
                <a:gd name="connsiteX3" fmla="*/ 150520 w 209886"/>
                <a:gd name="connsiteY3" fmla="*/ 307713 h 895884"/>
                <a:gd name="connsiteX4" fmla="*/ 190210 w 209886"/>
                <a:gd name="connsiteY4" fmla="*/ 638707 h 895884"/>
                <a:gd name="connsiteX5" fmla="*/ 209886 w 209886"/>
                <a:gd name="connsiteY5" fmla="*/ 895884 h 895884"/>
                <a:gd name="connsiteX6" fmla="*/ 0 w 209886"/>
                <a:gd name="connsiteY6" fmla="*/ 883978 h 895884"/>
                <a:gd name="connsiteX0" fmla="*/ 0 w 209886"/>
                <a:gd name="connsiteY0" fmla="*/ 883978 h 895884"/>
                <a:gd name="connsiteX1" fmla="*/ 36663 w 209886"/>
                <a:gd name="connsiteY1" fmla="*/ 341051 h 895884"/>
                <a:gd name="connsiteX2" fmla="*/ 93767 w 209886"/>
                <a:gd name="connsiteY2" fmla="*/ 533 h 895884"/>
                <a:gd name="connsiteX3" fmla="*/ 150520 w 209886"/>
                <a:gd name="connsiteY3" fmla="*/ 307713 h 895884"/>
                <a:gd name="connsiteX4" fmla="*/ 190210 w 209886"/>
                <a:gd name="connsiteY4" fmla="*/ 638707 h 895884"/>
                <a:gd name="connsiteX5" fmla="*/ 209886 w 209886"/>
                <a:gd name="connsiteY5" fmla="*/ 895884 h 895884"/>
                <a:gd name="connsiteX6" fmla="*/ 0 w 209886"/>
                <a:gd name="connsiteY6" fmla="*/ 883978 h 895884"/>
                <a:gd name="connsiteX0" fmla="*/ 0 w 209886"/>
                <a:gd name="connsiteY0" fmla="*/ 883941 h 895847"/>
                <a:gd name="connsiteX1" fmla="*/ 36663 w 209886"/>
                <a:gd name="connsiteY1" fmla="*/ 341014 h 895847"/>
                <a:gd name="connsiteX2" fmla="*/ 93767 w 209886"/>
                <a:gd name="connsiteY2" fmla="*/ 496 h 895847"/>
                <a:gd name="connsiteX3" fmla="*/ 149847 w 209886"/>
                <a:gd name="connsiteY3" fmla="*/ 324345 h 895847"/>
                <a:gd name="connsiteX4" fmla="*/ 190210 w 209886"/>
                <a:gd name="connsiteY4" fmla="*/ 638670 h 895847"/>
                <a:gd name="connsiteX5" fmla="*/ 209886 w 209886"/>
                <a:gd name="connsiteY5" fmla="*/ 895847 h 895847"/>
                <a:gd name="connsiteX6" fmla="*/ 0 w 209886"/>
                <a:gd name="connsiteY6" fmla="*/ 883941 h 895847"/>
                <a:gd name="connsiteX0" fmla="*/ 0 w 209886"/>
                <a:gd name="connsiteY0" fmla="*/ 883941 h 895847"/>
                <a:gd name="connsiteX1" fmla="*/ 36663 w 209886"/>
                <a:gd name="connsiteY1" fmla="*/ 341014 h 895847"/>
                <a:gd name="connsiteX2" fmla="*/ 93767 w 209886"/>
                <a:gd name="connsiteY2" fmla="*/ 496 h 895847"/>
                <a:gd name="connsiteX3" fmla="*/ 149847 w 209886"/>
                <a:gd name="connsiteY3" fmla="*/ 324345 h 895847"/>
                <a:gd name="connsiteX4" fmla="*/ 190210 w 209886"/>
                <a:gd name="connsiteY4" fmla="*/ 638670 h 895847"/>
                <a:gd name="connsiteX5" fmla="*/ 209886 w 209886"/>
                <a:gd name="connsiteY5" fmla="*/ 895847 h 895847"/>
                <a:gd name="connsiteX6" fmla="*/ 0 w 209886"/>
                <a:gd name="connsiteY6" fmla="*/ 883941 h 895847"/>
                <a:gd name="connsiteX0" fmla="*/ 0 w 209886"/>
                <a:gd name="connsiteY0" fmla="*/ 883941 h 895847"/>
                <a:gd name="connsiteX1" fmla="*/ 36663 w 209886"/>
                <a:gd name="connsiteY1" fmla="*/ 341014 h 895847"/>
                <a:gd name="connsiteX2" fmla="*/ 93767 w 209886"/>
                <a:gd name="connsiteY2" fmla="*/ 496 h 895847"/>
                <a:gd name="connsiteX3" fmla="*/ 149847 w 209886"/>
                <a:gd name="connsiteY3" fmla="*/ 324345 h 895847"/>
                <a:gd name="connsiteX4" fmla="*/ 190210 w 209886"/>
                <a:gd name="connsiteY4" fmla="*/ 638670 h 895847"/>
                <a:gd name="connsiteX5" fmla="*/ 209886 w 209886"/>
                <a:gd name="connsiteY5" fmla="*/ 895847 h 895847"/>
                <a:gd name="connsiteX6" fmla="*/ 0 w 209886"/>
                <a:gd name="connsiteY6" fmla="*/ 883941 h 895847"/>
                <a:gd name="connsiteX0" fmla="*/ 0 w 209886"/>
                <a:gd name="connsiteY0" fmla="*/ 884114 h 896020"/>
                <a:gd name="connsiteX1" fmla="*/ 36663 w 209886"/>
                <a:gd name="connsiteY1" fmla="*/ 341187 h 896020"/>
                <a:gd name="connsiteX2" fmla="*/ 93767 w 209886"/>
                <a:gd name="connsiteY2" fmla="*/ 669 h 896020"/>
                <a:gd name="connsiteX3" fmla="*/ 149847 w 209886"/>
                <a:gd name="connsiteY3" fmla="*/ 324518 h 896020"/>
                <a:gd name="connsiteX4" fmla="*/ 190210 w 209886"/>
                <a:gd name="connsiteY4" fmla="*/ 638843 h 896020"/>
                <a:gd name="connsiteX5" fmla="*/ 209886 w 209886"/>
                <a:gd name="connsiteY5" fmla="*/ 896020 h 896020"/>
                <a:gd name="connsiteX6" fmla="*/ 0 w 209886"/>
                <a:gd name="connsiteY6" fmla="*/ 884114 h 896020"/>
                <a:gd name="connsiteX0" fmla="*/ 0 w 209886"/>
                <a:gd name="connsiteY0" fmla="*/ 884114 h 896020"/>
                <a:gd name="connsiteX1" fmla="*/ 36663 w 209886"/>
                <a:gd name="connsiteY1" fmla="*/ 341187 h 896020"/>
                <a:gd name="connsiteX2" fmla="*/ 93767 w 209886"/>
                <a:gd name="connsiteY2" fmla="*/ 669 h 896020"/>
                <a:gd name="connsiteX3" fmla="*/ 149847 w 209886"/>
                <a:gd name="connsiteY3" fmla="*/ 324518 h 896020"/>
                <a:gd name="connsiteX4" fmla="*/ 190210 w 209886"/>
                <a:gd name="connsiteY4" fmla="*/ 638843 h 896020"/>
                <a:gd name="connsiteX5" fmla="*/ 209886 w 209886"/>
                <a:gd name="connsiteY5" fmla="*/ 896020 h 896020"/>
                <a:gd name="connsiteX6" fmla="*/ 0 w 209886"/>
                <a:gd name="connsiteY6" fmla="*/ 884114 h 896020"/>
                <a:gd name="connsiteX0" fmla="*/ 0 w 209886"/>
                <a:gd name="connsiteY0" fmla="*/ 884114 h 896020"/>
                <a:gd name="connsiteX1" fmla="*/ 36663 w 209886"/>
                <a:gd name="connsiteY1" fmla="*/ 341187 h 896020"/>
                <a:gd name="connsiteX2" fmla="*/ 93767 w 209886"/>
                <a:gd name="connsiteY2" fmla="*/ 669 h 896020"/>
                <a:gd name="connsiteX3" fmla="*/ 149847 w 209886"/>
                <a:gd name="connsiteY3" fmla="*/ 324518 h 896020"/>
                <a:gd name="connsiteX4" fmla="*/ 190210 w 209886"/>
                <a:gd name="connsiteY4" fmla="*/ 638843 h 896020"/>
                <a:gd name="connsiteX5" fmla="*/ 209886 w 209886"/>
                <a:gd name="connsiteY5" fmla="*/ 896020 h 896020"/>
                <a:gd name="connsiteX6" fmla="*/ 0 w 209886"/>
                <a:gd name="connsiteY6" fmla="*/ 884114 h 896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886" h="896020">
                  <a:moveTo>
                    <a:pt x="0" y="884114"/>
                  </a:moveTo>
                  <a:cubicBezTo>
                    <a:pt x="3336" y="654720"/>
                    <a:pt x="21035" y="488428"/>
                    <a:pt x="36663" y="341187"/>
                  </a:cubicBezTo>
                  <a:cubicBezTo>
                    <a:pt x="52291" y="193946"/>
                    <a:pt x="71931" y="-919"/>
                    <a:pt x="93767" y="669"/>
                  </a:cubicBezTo>
                  <a:cubicBezTo>
                    <a:pt x="113248" y="-12031"/>
                    <a:pt x="132792" y="158227"/>
                    <a:pt x="149847" y="324518"/>
                  </a:cubicBezTo>
                  <a:cubicBezTo>
                    <a:pt x="165052" y="459852"/>
                    <a:pt x="177625" y="574152"/>
                    <a:pt x="190210" y="638843"/>
                  </a:cubicBezTo>
                  <a:cubicBezTo>
                    <a:pt x="200272" y="665435"/>
                    <a:pt x="209606" y="812676"/>
                    <a:pt x="209886" y="896020"/>
                  </a:cubicBezTo>
                  <a:lnTo>
                    <a:pt x="0" y="884114"/>
                  </a:lnTo>
                  <a:close/>
                </a:path>
              </a:pathLst>
            </a:custGeom>
            <a:pattFill prst="wdDnDiag">
              <a:fgClr>
                <a:schemeClr val="accent3">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8">
              <a:extLst>
                <a:ext uri="{FF2B5EF4-FFF2-40B4-BE49-F238E27FC236}">
                  <a16:creationId xmlns:a16="http://schemas.microsoft.com/office/drawing/2014/main" id="{D37198C0-06D7-B4CC-6F0F-35EA68E43A79}"/>
                </a:ext>
              </a:extLst>
            </p:cNvPr>
            <p:cNvSpPr/>
            <p:nvPr/>
          </p:nvSpPr>
          <p:spPr>
            <a:xfrm>
              <a:off x="10915649" y="2262189"/>
              <a:ext cx="200025" cy="869157"/>
            </a:xfrm>
            <a:custGeom>
              <a:avLst/>
              <a:gdLst>
                <a:gd name="connsiteX0" fmla="*/ 0 w 190500"/>
                <a:gd name="connsiteY0" fmla="*/ 683419 h 690563"/>
                <a:gd name="connsiteX1" fmla="*/ 135731 w 190500"/>
                <a:gd name="connsiteY1" fmla="*/ 0 h 690563"/>
                <a:gd name="connsiteX2" fmla="*/ 190500 w 190500"/>
                <a:gd name="connsiteY2" fmla="*/ 690563 h 690563"/>
                <a:gd name="connsiteX3" fmla="*/ 0 w 190500"/>
                <a:gd name="connsiteY3" fmla="*/ 683419 h 690563"/>
                <a:gd name="connsiteX0" fmla="*/ 0 w 190500"/>
                <a:gd name="connsiteY0" fmla="*/ 683419 h 690563"/>
                <a:gd name="connsiteX1" fmla="*/ 135731 w 190500"/>
                <a:gd name="connsiteY1" fmla="*/ 0 h 690563"/>
                <a:gd name="connsiteX2" fmla="*/ 190500 w 190500"/>
                <a:gd name="connsiteY2" fmla="*/ 690563 h 690563"/>
                <a:gd name="connsiteX3" fmla="*/ 0 w 190500"/>
                <a:gd name="connsiteY3" fmla="*/ 683419 h 690563"/>
                <a:gd name="connsiteX0" fmla="*/ 0 w 190500"/>
                <a:gd name="connsiteY0" fmla="*/ 683419 h 690563"/>
                <a:gd name="connsiteX1" fmla="*/ 135731 w 190500"/>
                <a:gd name="connsiteY1" fmla="*/ 0 h 690563"/>
                <a:gd name="connsiteX2" fmla="*/ 190500 w 190500"/>
                <a:gd name="connsiteY2" fmla="*/ 690563 h 690563"/>
                <a:gd name="connsiteX3" fmla="*/ 0 w 190500"/>
                <a:gd name="connsiteY3" fmla="*/ 683419 h 690563"/>
                <a:gd name="connsiteX0" fmla="*/ 0 w 197644"/>
                <a:gd name="connsiteY0" fmla="*/ 683419 h 690563"/>
                <a:gd name="connsiteX1" fmla="*/ 135731 w 197644"/>
                <a:gd name="connsiteY1" fmla="*/ 0 h 690563"/>
                <a:gd name="connsiteX2" fmla="*/ 197644 w 197644"/>
                <a:gd name="connsiteY2" fmla="*/ 690563 h 690563"/>
                <a:gd name="connsiteX3" fmla="*/ 0 w 197644"/>
                <a:gd name="connsiteY3" fmla="*/ 683419 h 690563"/>
                <a:gd name="connsiteX0" fmla="*/ 0 w 197644"/>
                <a:gd name="connsiteY0" fmla="*/ 683419 h 690563"/>
                <a:gd name="connsiteX1" fmla="*/ 135731 w 197644"/>
                <a:gd name="connsiteY1" fmla="*/ 0 h 690563"/>
                <a:gd name="connsiteX2" fmla="*/ 197644 w 197644"/>
                <a:gd name="connsiteY2" fmla="*/ 690563 h 690563"/>
                <a:gd name="connsiteX3" fmla="*/ 0 w 197644"/>
                <a:gd name="connsiteY3" fmla="*/ 683419 h 690563"/>
                <a:gd name="connsiteX0" fmla="*/ 0 w 197644"/>
                <a:gd name="connsiteY0" fmla="*/ 700088 h 700088"/>
                <a:gd name="connsiteX1" fmla="*/ 135731 w 197644"/>
                <a:gd name="connsiteY1" fmla="*/ 0 h 700088"/>
                <a:gd name="connsiteX2" fmla="*/ 197644 w 197644"/>
                <a:gd name="connsiteY2" fmla="*/ 690563 h 700088"/>
                <a:gd name="connsiteX3" fmla="*/ 0 w 197644"/>
                <a:gd name="connsiteY3" fmla="*/ 700088 h 700088"/>
                <a:gd name="connsiteX0" fmla="*/ 0 w 200025"/>
                <a:gd name="connsiteY0" fmla="*/ 695326 h 695326"/>
                <a:gd name="connsiteX1" fmla="*/ 138112 w 200025"/>
                <a:gd name="connsiteY1" fmla="*/ 0 h 695326"/>
                <a:gd name="connsiteX2" fmla="*/ 200025 w 200025"/>
                <a:gd name="connsiteY2" fmla="*/ 690563 h 695326"/>
                <a:gd name="connsiteX3" fmla="*/ 0 w 200025"/>
                <a:gd name="connsiteY3" fmla="*/ 695326 h 695326"/>
                <a:gd name="connsiteX0" fmla="*/ 0 w 200025"/>
                <a:gd name="connsiteY0" fmla="*/ 695326 h 695326"/>
                <a:gd name="connsiteX1" fmla="*/ 138112 w 200025"/>
                <a:gd name="connsiteY1" fmla="*/ 0 h 695326"/>
                <a:gd name="connsiteX2" fmla="*/ 200025 w 200025"/>
                <a:gd name="connsiteY2" fmla="*/ 690563 h 695326"/>
                <a:gd name="connsiteX3" fmla="*/ 0 w 200025"/>
                <a:gd name="connsiteY3" fmla="*/ 695326 h 695326"/>
                <a:gd name="connsiteX0" fmla="*/ 0 w 200025"/>
                <a:gd name="connsiteY0" fmla="*/ 695326 h 695326"/>
                <a:gd name="connsiteX1" fmla="*/ 138112 w 200025"/>
                <a:gd name="connsiteY1" fmla="*/ 0 h 695326"/>
                <a:gd name="connsiteX2" fmla="*/ 200025 w 200025"/>
                <a:gd name="connsiteY2" fmla="*/ 690563 h 695326"/>
                <a:gd name="connsiteX3" fmla="*/ 0 w 200025"/>
                <a:gd name="connsiteY3" fmla="*/ 695326 h 695326"/>
                <a:gd name="connsiteX0" fmla="*/ 0 w 197644"/>
                <a:gd name="connsiteY0" fmla="*/ 695326 h 697707"/>
                <a:gd name="connsiteX1" fmla="*/ 138112 w 197644"/>
                <a:gd name="connsiteY1" fmla="*/ 0 h 697707"/>
                <a:gd name="connsiteX2" fmla="*/ 197644 w 197644"/>
                <a:gd name="connsiteY2" fmla="*/ 697707 h 697707"/>
                <a:gd name="connsiteX3" fmla="*/ 0 w 197644"/>
                <a:gd name="connsiteY3" fmla="*/ 695326 h 697707"/>
                <a:gd name="connsiteX0" fmla="*/ 0 w 204787"/>
                <a:gd name="connsiteY0" fmla="*/ 695326 h 700088"/>
                <a:gd name="connsiteX1" fmla="*/ 138112 w 204787"/>
                <a:gd name="connsiteY1" fmla="*/ 0 h 700088"/>
                <a:gd name="connsiteX2" fmla="*/ 204787 w 204787"/>
                <a:gd name="connsiteY2" fmla="*/ 700088 h 700088"/>
                <a:gd name="connsiteX3" fmla="*/ 0 w 204787"/>
                <a:gd name="connsiteY3" fmla="*/ 695326 h 700088"/>
                <a:gd name="connsiteX0" fmla="*/ 0 w 209550"/>
                <a:gd name="connsiteY0" fmla="*/ 697707 h 700088"/>
                <a:gd name="connsiteX1" fmla="*/ 142875 w 209550"/>
                <a:gd name="connsiteY1" fmla="*/ 0 h 700088"/>
                <a:gd name="connsiteX2" fmla="*/ 209550 w 209550"/>
                <a:gd name="connsiteY2" fmla="*/ 700088 h 700088"/>
                <a:gd name="connsiteX3" fmla="*/ 0 w 209550"/>
                <a:gd name="connsiteY3" fmla="*/ 697707 h 700088"/>
                <a:gd name="connsiteX0" fmla="*/ 0 w 209550"/>
                <a:gd name="connsiteY0" fmla="*/ 866776 h 869157"/>
                <a:gd name="connsiteX1" fmla="*/ 109538 w 209550"/>
                <a:gd name="connsiteY1" fmla="*/ 0 h 869157"/>
                <a:gd name="connsiteX2" fmla="*/ 209550 w 209550"/>
                <a:gd name="connsiteY2" fmla="*/ 869157 h 869157"/>
                <a:gd name="connsiteX3" fmla="*/ 0 w 209550"/>
                <a:gd name="connsiteY3" fmla="*/ 866776 h 869157"/>
                <a:gd name="connsiteX0" fmla="*/ 0 w 209550"/>
                <a:gd name="connsiteY0" fmla="*/ 866776 h 869157"/>
                <a:gd name="connsiteX1" fmla="*/ 109538 w 209550"/>
                <a:gd name="connsiteY1" fmla="*/ 0 h 869157"/>
                <a:gd name="connsiteX2" fmla="*/ 209550 w 209550"/>
                <a:gd name="connsiteY2" fmla="*/ 869157 h 869157"/>
                <a:gd name="connsiteX3" fmla="*/ 0 w 209550"/>
                <a:gd name="connsiteY3" fmla="*/ 866776 h 869157"/>
                <a:gd name="connsiteX0" fmla="*/ 0 w 209550"/>
                <a:gd name="connsiteY0" fmla="*/ 866776 h 869157"/>
                <a:gd name="connsiteX1" fmla="*/ 109538 w 209550"/>
                <a:gd name="connsiteY1" fmla="*/ 0 h 869157"/>
                <a:gd name="connsiteX2" fmla="*/ 209550 w 209550"/>
                <a:gd name="connsiteY2" fmla="*/ 869157 h 869157"/>
                <a:gd name="connsiteX3" fmla="*/ 0 w 209550"/>
                <a:gd name="connsiteY3" fmla="*/ 866776 h 869157"/>
                <a:gd name="connsiteX0" fmla="*/ 0 w 200025"/>
                <a:gd name="connsiteY0" fmla="*/ 866776 h 869157"/>
                <a:gd name="connsiteX1" fmla="*/ 109538 w 200025"/>
                <a:gd name="connsiteY1" fmla="*/ 0 h 869157"/>
                <a:gd name="connsiteX2" fmla="*/ 200025 w 200025"/>
                <a:gd name="connsiteY2" fmla="*/ 869157 h 869157"/>
                <a:gd name="connsiteX3" fmla="*/ 0 w 200025"/>
                <a:gd name="connsiteY3" fmla="*/ 866776 h 869157"/>
                <a:gd name="connsiteX0" fmla="*/ 0 w 200025"/>
                <a:gd name="connsiteY0" fmla="*/ 866776 h 869157"/>
                <a:gd name="connsiteX1" fmla="*/ 109538 w 200025"/>
                <a:gd name="connsiteY1" fmla="*/ 0 h 869157"/>
                <a:gd name="connsiteX2" fmla="*/ 200025 w 200025"/>
                <a:gd name="connsiteY2" fmla="*/ 869157 h 869157"/>
                <a:gd name="connsiteX3" fmla="*/ 0 w 200025"/>
                <a:gd name="connsiteY3" fmla="*/ 866776 h 869157"/>
              </a:gdLst>
              <a:ahLst/>
              <a:cxnLst>
                <a:cxn ang="0">
                  <a:pos x="connsiteX0" y="connsiteY0"/>
                </a:cxn>
                <a:cxn ang="0">
                  <a:pos x="connsiteX1" y="connsiteY1"/>
                </a:cxn>
                <a:cxn ang="0">
                  <a:pos x="connsiteX2" y="connsiteY2"/>
                </a:cxn>
                <a:cxn ang="0">
                  <a:pos x="connsiteX3" y="connsiteY3"/>
                </a:cxn>
              </a:cxnLst>
              <a:rect l="l" t="t" r="r" b="b"/>
              <a:pathLst>
                <a:path w="200025" h="869157">
                  <a:moveTo>
                    <a:pt x="0" y="866776"/>
                  </a:moveTo>
                  <a:cubicBezTo>
                    <a:pt x="28576" y="665163"/>
                    <a:pt x="76200" y="27780"/>
                    <a:pt x="109538" y="0"/>
                  </a:cubicBezTo>
                  <a:cubicBezTo>
                    <a:pt x="146843" y="25401"/>
                    <a:pt x="186532" y="643731"/>
                    <a:pt x="200025" y="869157"/>
                  </a:cubicBezTo>
                  <a:lnTo>
                    <a:pt x="0" y="866776"/>
                  </a:lnTo>
                  <a:close/>
                </a:path>
              </a:pathLst>
            </a:custGeom>
            <a:pattFill prst="wdDnDiag">
              <a:fgClr>
                <a:schemeClr val="accent4">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5">
              <a:extLst>
                <a:ext uri="{FF2B5EF4-FFF2-40B4-BE49-F238E27FC236}">
                  <a16:creationId xmlns:a16="http://schemas.microsoft.com/office/drawing/2014/main" id="{868CCFC3-E74E-5CE4-9E1B-353E7723DAC7}"/>
                </a:ext>
              </a:extLst>
            </p:cNvPr>
            <p:cNvSpPr/>
            <p:nvPr/>
          </p:nvSpPr>
          <p:spPr>
            <a:xfrm>
              <a:off x="5527965" y="2225172"/>
              <a:ext cx="6016768" cy="1757197"/>
            </a:xfrm>
            <a:custGeom>
              <a:avLst/>
              <a:gdLst>
                <a:gd name="connsiteX0" fmla="*/ 0 w 5964381"/>
                <a:gd name="connsiteY0" fmla="*/ 883228 h 1693718"/>
                <a:gd name="connsiteX1" fmla="*/ 301336 w 5964381"/>
                <a:gd name="connsiteY1" fmla="*/ 1111828 h 1693718"/>
                <a:gd name="connsiteX2" fmla="*/ 519545 w 5964381"/>
                <a:gd name="connsiteY2" fmla="*/ 155864 h 1693718"/>
                <a:gd name="connsiteX3" fmla="*/ 644236 w 5964381"/>
                <a:gd name="connsiteY3" fmla="*/ 1631373 h 1693718"/>
                <a:gd name="connsiteX4" fmla="*/ 1340427 w 5964381"/>
                <a:gd name="connsiteY4" fmla="*/ 1610591 h 1693718"/>
                <a:gd name="connsiteX5" fmla="*/ 1672936 w 5964381"/>
                <a:gd name="connsiteY5" fmla="*/ 685800 h 1693718"/>
                <a:gd name="connsiteX6" fmla="*/ 2483427 w 5964381"/>
                <a:gd name="connsiteY6" fmla="*/ 93518 h 1693718"/>
                <a:gd name="connsiteX7" fmla="*/ 3366654 w 5964381"/>
                <a:gd name="connsiteY7" fmla="*/ 72737 h 1693718"/>
                <a:gd name="connsiteX8" fmla="*/ 4343400 w 5964381"/>
                <a:gd name="connsiteY8" fmla="*/ 623455 h 1693718"/>
                <a:gd name="connsiteX9" fmla="*/ 4613563 w 5964381"/>
                <a:gd name="connsiteY9" fmla="*/ 924791 h 1693718"/>
                <a:gd name="connsiteX10" fmla="*/ 4842163 w 5964381"/>
                <a:gd name="connsiteY10" fmla="*/ 1392382 h 1693718"/>
                <a:gd name="connsiteX11" fmla="*/ 5060372 w 5964381"/>
                <a:gd name="connsiteY11" fmla="*/ 1693718 h 1693718"/>
                <a:gd name="connsiteX12" fmla="*/ 5288972 w 5964381"/>
                <a:gd name="connsiteY12" fmla="*/ 1662546 h 1693718"/>
                <a:gd name="connsiteX13" fmla="*/ 5496791 w 5964381"/>
                <a:gd name="connsiteY13" fmla="*/ 0 h 1693718"/>
                <a:gd name="connsiteX14" fmla="*/ 5683827 w 5964381"/>
                <a:gd name="connsiteY14" fmla="*/ 1537855 h 1693718"/>
                <a:gd name="connsiteX15" fmla="*/ 5964381 w 5964381"/>
                <a:gd name="connsiteY15" fmla="*/ 1620982 h 1693718"/>
                <a:gd name="connsiteX0" fmla="*/ 0 w 5964381"/>
                <a:gd name="connsiteY0" fmla="*/ 883228 h 1693718"/>
                <a:gd name="connsiteX1" fmla="*/ 301336 w 5964381"/>
                <a:gd name="connsiteY1" fmla="*/ 1111828 h 1693718"/>
                <a:gd name="connsiteX2" fmla="*/ 519545 w 5964381"/>
                <a:gd name="connsiteY2" fmla="*/ 155864 h 1693718"/>
                <a:gd name="connsiteX3" fmla="*/ 644236 w 5964381"/>
                <a:gd name="connsiteY3" fmla="*/ 1631373 h 1693718"/>
                <a:gd name="connsiteX4" fmla="*/ 1340427 w 5964381"/>
                <a:gd name="connsiteY4" fmla="*/ 1610591 h 1693718"/>
                <a:gd name="connsiteX5" fmla="*/ 1672936 w 5964381"/>
                <a:gd name="connsiteY5" fmla="*/ 685800 h 1693718"/>
                <a:gd name="connsiteX6" fmla="*/ 2483427 w 5964381"/>
                <a:gd name="connsiteY6" fmla="*/ 93518 h 1693718"/>
                <a:gd name="connsiteX7" fmla="*/ 3366654 w 5964381"/>
                <a:gd name="connsiteY7" fmla="*/ 72737 h 1693718"/>
                <a:gd name="connsiteX8" fmla="*/ 4343400 w 5964381"/>
                <a:gd name="connsiteY8" fmla="*/ 623455 h 1693718"/>
                <a:gd name="connsiteX9" fmla="*/ 4613563 w 5964381"/>
                <a:gd name="connsiteY9" fmla="*/ 924791 h 1693718"/>
                <a:gd name="connsiteX10" fmla="*/ 4842163 w 5964381"/>
                <a:gd name="connsiteY10" fmla="*/ 1392382 h 1693718"/>
                <a:gd name="connsiteX11" fmla="*/ 5060372 w 5964381"/>
                <a:gd name="connsiteY11" fmla="*/ 1693718 h 1693718"/>
                <a:gd name="connsiteX12" fmla="*/ 5288972 w 5964381"/>
                <a:gd name="connsiteY12" fmla="*/ 1662546 h 1693718"/>
                <a:gd name="connsiteX13" fmla="*/ 5496791 w 5964381"/>
                <a:gd name="connsiteY13" fmla="*/ 0 h 1693718"/>
                <a:gd name="connsiteX14" fmla="*/ 5683827 w 5964381"/>
                <a:gd name="connsiteY14" fmla="*/ 1537855 h 1693718"/>
                <a:gd name="connsiteX15" fmla="*/ 5964381 w 5964381"/>
                <a:gd name="connsiteY15" fmla="*/ 1620982 h 1693718"/>
                <a:gd name="connsiteX0" fmla="*/ 0 w 5964381"/>
                <a:gd name="connsiteY0" fmla="*/ 883228 h 1693718"/>
                <a:gd name="connsiteX1" fmla="*/ 301336 w 5964381"/>
                <a:gd name="connsiteY1" fmla="*/ 1111828 h 1693718"/>
                <a:gd name="connsiteX2" fmla="*/ 519545 w 5964381"/>
                <a:gd name="connsiteY2" fmla="*/ 155864 h 1693718"/>
                <a:gd name="connsiteX3" fmla="*/ 644236 w 5964381"/>
                <a:gd name="connsiteY3" fmla="*/ 1631373 h 1693718"/>
                <a:gd name="connsiteX4" fmla="*/ 1340427 w 5964381"/>
                <a:gd name="connsiteY4" fmla="*/ 1610591 h 1693718"/>
                <a:gd name="connsiteX5" fmla="*/ 1672936 w 5964381"/>
                <a:gd name="connsiteY5" fmla="*/ 685800 h 1693718"/>
                <a:gd name="connsiteX6" fmla="*/ 2483427 w 5964381"/>
                <a:gd name="connsiteY6" fmla="*/ 93518 h 1693718"/>
                <a:gd name="connsiteX7" fmla="*/ 3366654 w 5964381"/>
                <a:gd name="connsiteY7" fmla="*/ 72737 h 1693718"/>
                <a:gd name="connsiteX8" fmla="*/ 4343400 w 5964381"/>
                <a:gd name="connsiteY8" fmla="*/ 623455 h 1693718"/>
                <a:gd name="connsiteX9" fmla="*/ 4613563 w 5964381"/>
                <a:gd name="connsiteY9" fmla="*/ 924791 h 1693718"/>
                <a:gd name="connsiteX10" fmla="*/ 4842163 w 5964381"/>
                <a:gd name="connsiteY10" fmla="*/ 1392382 h 1693718"/>
                <a:gd name="connsiteX11" fmla="*/ 5060372 w 5964381"/>
                <a:gd name="connsiteY11" fmla="*/ 1693718 h 1693718"/>
                <a:gd name="connsiteX12" fmla="*/ 5288972 w 5964381"/>
                <a:gd name="connsiteY12" fmla="*/ 1662546 h 1693718"/>
                <a:gd name="connsiteX13" fmla="*/ 5496791 w 5964381"/>
                <a:gd name="connsiteY13" fmla="*/ 0 h 1693718"/>
                <a:gd name="connsiteX14" fmla="*/ 5683827 w 5964381"/>
                <a:gd name="connsiteY14" fmla="*/ 1537855 h 1693718"/>
                <a:gd name="connsiteX15" fmla="*/ 5964381 w 5964381"/>
                <a:gd name="connsiteY15" fmla="*/ 1620982 h 1693718"/>
                <a:gd name="connsiteX0" fmla="*/ 0 w 5964381"/>
                <a:gd name="connsiteY0" fmla="*/ 883228 h 1693718"/>
                <a:gd name="connsiteX1" fmla="*/ 301336 w 5964381"/>
                <a:gd name="connsiteY1" fmla="*/ 1111828 h 1693718"/>
                <a:gd name="connsiteX2" fmla="*/ 519545 w 5964381"/>
                <a:gd name="connsiteY2" fmla="*/ 155864 h 1693718"/>
                <a:gd name="connsiteX3" fmla="*/ 644236 w 5964381"/>
                <a:gd name="connsiteY3" fmla="*/ 1631373 h 1693718"/>
                <a:gd name="connsiteX4" fmla="*/ 1340427 w 5964381"/>
                <a:gd name="connsiteY4" fmla="*/ 1610591 h 1693718"/>
                <a:gd name="connsiteX5" fmla="*/ 1672936 w 5964381"/>
                <a:gd name="connsiteY5" fmla="*/ 685800 h 1693718"/>
                <a:gd name="connsiteX6" fmla="*/ 2483427 w 5964381"/>
                <a:gd name="connsiteY6" fmla="*/ 93518 h 1693718"/>
                <a:gd name="connsiteX7" fmla="*/ 3366654 w 5964381"/>
                <a:gd name="connsiteY7" fmla="*/ 72737 h 1693718"/>
                <a:gd name="connsiteX8" fmla="*/ 4343400 w 5964381"/>
                <a:gd name="connsiteY8" fmla="*/ 623455 h 1693718"/>
                <a:gd name="connsiteX9" fmla="*/ 4613563 w 5964381"/>
                <a:gd name="connsiteY9" fmla="*/ 924791 h 1693718"/>
                <a:gd name="connsiteX10" fmla="*/ 4842163 w 5964381"/>
                <a:gd name="connsiteY10" fmla="*/ 1392382 h 1693718"/>
                <a:gd name="connsiteX11" fmla="*/ 5060372 w 5964381"/>
                <a:gd name="connsiteY11" fmla="*/ 1693718 h 1693718"/>
                <a:gd name="connsiteX12" fmla="*/ 5288972 w 5964381"/>
                <a:gd name="connsiteY12" fmla="*/ 1662546 h 1693718"/>
                <a:gd name="connsiteX13" fmla="*/ 5496791 w 5964381"/>
                <a:gd name="connsiteY13" fmla="*/ 0 h 1693718"/>
                <a:gd name="connsiteX14" fmla="*/ 5683827 w 5964381"/>
                <a:gd name="connsiteY14" fmla="*/ 1537855 h 1693718"/>
                <a:gd name="connsiteX15" fmla="*/ 5964381 w 5964381"/>
                <a:gd name="connsiteY15" fmla="*/ 1620982 h 1693718"/>
                <a:gd name="connsiteX0" fmla="*/ 0 w 5964381"/>
                <a:gd name="connsiteY0" fmla="*/ 883228 h 1693718"/>
                <a:gd name="connsiteX1" fmla="*/ 301336 w 5964381"/>
                <a:gd name="connsiteY1" fmla="*/ 1111828 h 1693718"/>
                <a:gd name="connsiteX2" fmla="*/ 519545 w 5964381"/>
                <a:gd name="connsiteY2" fmla="*/ 155864 h 1693718"/>
                <a:gd name="connsiteX3" fmla="*/ 644236 w 5964381"/>
                <a:gd name="connsiteY3" fmla="*/ 1631373 h 1693718"/>
                <a:gd name="connsiteX4" fmla="*/ 1340427 w 5964381"/>
                <a:gd name="connsiteY4" fmla="*/ 1610591 h 1693718"/>
                <a:gd name="connsiteX5" fmla="*/ 1672936 w 5964381"/>
                <a:gd name="connsiteY5" fmla="*/ 685800 h 1693718"/>
                <a:gd name="connsiteX6" fmla="*/ 2483427 w 5964381"/>
                <a:gd name="connsiteY6" fmla="*/ 93518 h 1693718"/>
                <a:gd name="connsiteX7" fmla="*/ 3366654 w 5964381"/>
                <a:gd name="connsiteY7" fmla="*/ 72737 h 1693718"/>
                <a:gd name="connsiteX8" fmla="*/ 4343400 w 5964381"/>
                <a:gd name="connsiteY8" fmla="*/ 623455 h 1693718"/>
                <a:gd name="connsiteX9" fmla="*/ 4613563 w 5964381"/>
                <a:gd name="connsiteY9" fmla="*/ 924791 h 1693718"/>
                <a:gd name="connsiteX10" fmla="*/ 4842163 w 5964381"/>
                <a:gd name="connsiteY10" fmla="*/ 1392382 h 1693718"/>
                <a:gd name="connsiteX11" fmla="*/ 5060372 w 5964381"/>
                <a:gd name="connsiteY11" fmla="*/ 1693718 h 1693718"/>
                <a:gd name="connsiteX12" fmla="*/ 5288972 w 5964381"/>
                <a:gd name="connsiteY12" fmla="*/ 1662546 h 1693718"/>
                <a:gd name="connsiteX13" fmla="*/ 5496791 w 5964381"/>
                <a:gd name="connsiteY13" fmla="*/ 0 h 1693718"/>
                <a:gd name="connsiteX14" fmla="*/ 5683827 w 5964381"/>
                <a:gd name="connsiteY14" fmla="*/ 1537855 h 1693718"/>
                <a:gd name="connsiteX15" fmla="*/ 5964381 w 5964381"/>
                <a:gd name="connsiteY15" fmla="*/ 1620982 h 1693718"/>
                <a:gd name="connsiteX0" fmla="*/ 0 w 5964381"/>
                <a:gd name="connsiteY0" fmla="*/ 883228 h 1693718"/>
                <a:gd name="connsiteX1" fmla="*/ 301336 w 5964381"/>
                <a:gd name="connsiteY1" fmla="*/ 1111828 h 1693718"/>
                <a:gd name="connsiteX2" fmla="*/ 519545 w 5964381"/>
                <a:gd name="connsiteY2" fmla="*/ 155864 h 1693718"/>
                <a:gd name="connsiteX3" fmla="*/ 644236 w 5964381"/>
                <a:gd name="connsiteY3" fmla="*/ 1631373 h 1693718"/>
                <a:gd name="connsiteX4" fmla="*/ 1340427 w 5964381"/>
                <a:gd name="connsiteY4" fmla="*/ 1610591 h 1693718"/>
                <a:gd name="connsiteX5" fmla="*/ 1672936 w 5964381"/>
                <a:gd name="connsiteY5" fmla="*/ 685800 h 1693718"/>
                <a:gd name="connsiteX6" fmla="*/ 2483427 w 5964381"/>
                <a:gd name="connsiteY6" fmla="*/ 93518 h 1693718"/>
                <a:gd name="connsiteX7" fmla="*/ 3366654 w 5964381"/>
                <a:gd name="connsiteY7" fmla="*/ 72737 h 1693718"/>
                <a:gd name="connsiteX8" fmla="*/ 4343400 w 5964381"/>
                <a:gd name="connsiteY8" fmla="*/ 623455 h 1693718"/>
                <a:gd name="connsiteX9" fmla="*/ 4613563 w 5964381"/>
                <a:gd name="connsiteY9" fmla="*/ 924791 h 1693718"/>
                <a:gd name="connsiteX10" fmla="*/ 4842163 w 5964381"/>
                <a:gd name="connsiteY10" fmla="*/ 1392382 h 1693718"/>
                <a:gd name="connsiteX11" fmla="*/ 5060372 w 5964381"/>
                <a:gd name="connsiteY11" fmla="*/ 1693718 h 1693718"/>
                <a:gd name="connsiteX12" fmla="*/ 5288972 w 5964381"/>
                <a:gd name="connsiteY12" fmla="*/ 1662546 h 1693718"/>
                <a:gd name="connsiteX13" fmla="*/ 5496791 w 5964381"/>
                <a:gd name="connsiteY13" fmla="*/ 0 h 1693718"/>
                <a:gd name="connsiteX14" fmla="*/ 5683827 w 5964381"/>
                <a:gd name="connsiteY14" fmla="*/ 1537855 h 1693718"/>
                <a:gd name="connsiteX15" fmla="*/ 5964381 w 5964381"/>
                <a:gd name="connsiteY15" fmla="*/ 1620982 h 1693718"/>
                <a:gd name="connsiteX0" fmla="*/ 0 w 5964381"/>
                <a:gd name="connsiteY0" fmla="*/ 883228 h 1693718"/>
                <a:gd name="connsiteX1" fmla="*/ 301336 w 5964381"/>
                <a:gd name="connsiteY1" fmla="*/ 1111828 h 1693718"/>
                <a:gd name="connsiteX2" fmla="*/ 519545 w 5964381"/>
                <a:gd name="connsiteY2" fmla="*/ 155864 h 1693718"/>
                <a:gd name="connsiteX3" fmla="*/ 684718 w 5964381"/>
                <a:gd name="connsiteY3" fmla="*/ 1636135 h 1693718"/>
                <a:gd name="connsiteX4" fmla="*/ 1340427 w 5964381"/>
                <a:gd name="connsiteY4" fmla="*/ 1610591 h 1693718"/>
                <a:gd name="connsiteX5" fmla="*/ 1672936 w 5964381"/>
                <a:gd name="connsiteY5" fmla="*/ 685800 h 1693718"/>
                <a:gd name="connsiteX6" fmla="*/ 2483427 w 5964381"/>
                <a:gd name="connsiteY6" fmla="*/ 93518 h 1693718"/>
                <a:gd name="connsiteX7" fmla="*/ 3366654 w 5964381"/>
                <a:gd name="connsiteY7" fmla="*/ 72737 h 1693718"/>
                <a:gd name="connsiteX8" fmla="*/ 4343400 w 5964381"/>
                <a:gd name="connsiteY8" fmla="*/ 623455 h 1693718"/>
                <a:gd name="connsiteX9" fmla="*/ 4613563 w 5964381"/>
                <a:gd name="connsiteY9" fmla="*/ 924791 h 1693718"/>
                <a:gd name="connsiteX10" fmla="*/ 4842163 w 5964381"/>
                <a:gd name="connsiteY10" fmla="*/ 1392382 h 1693718"/>
                <a:gd name="connsiteX11" fmla="*/ 5060372 w 5964381"/>
                <a:gd name="connsiteY11" fmla="*/ 1693718 h 1693718"/>
                <a:gd name="connsiteX12" fmla="*/ 5288972 w 5964381"/>
                <a:gd name="connsiteY12" fmla="*/ 1662546 h 1693718"/>
                <a:gd name="connsiteX13" fmla="*/ 5496791 w 5964381"/>
                <a:gd name="connsiteY13" fmla="*/ 0 h 1693718"/>
                <a:gd name="connsiteX14" fmla="*/ 5683827 w 5964381"/>
                <a:gd name="connsiteY14" fmla="*/ 1537855 h 1693718"/>
                <a:gd name="connsiteX15" fmla="*/ 5964381 w 5964381"/>
                <a:gd name="connsiteY15" fmla="*/ 1620982 h 1693718"/>
                <a:gd name="connsiteX0" fmla="*/ 0 w 5964381"/>
                <a:gd name="connsiteY0" fmla="*/ 883228 h 1693718"/>
                <a:gd name="connsiteX1" fmla="*/ 301336 w 5964381"/>
                <a:gd name="connsiteY1" fmla="*/ 1111828 h 1693718"/>
                <a:gd name="connsiteX2" fmla="*/ 519545 w 5964381"/>
                <a:gd name="connsiteY2" fmla="*/ 155864 h 1693718"/>
                <a:gd name="connsiteX3" fmla="*/ 684718 w 5964381"/>
                <a:gd name="connsiteY3" fmla="*/ 1636135 h 1693718"/>
                <a:gd name="connsiteX4" fmla="*/ 1340427 w 5964381"/>
                <a:gd name="connsiteY4" fmla="*/ 1610591 h 1693718"/>
                <a:gd name="connsiteX5" fmla="*/ 1672936 w 5964381"/>
                <a:gd name="connsiteY5" fmla="*/ 685800 h 1693718"/>
                <a:gd name="connsiteX6" fmla="*/ 2483427 w 5964381"/>
                <a:gd name="connsiteY6" fmla="*/ 93518 h 1693718"/>
                <a:gd name="connsiteX7" fmla="*/ 3366654 w 5964381"/>
                <a:gd name="connsiteY7" fmla="*/ 72737 h 1693718"/>
                <a:gd name="connsiteX8" fmla="*/ 4343400 w 5964381"/>
                <a:gd name="connsiteY8" fmla="*/ 623455 h 1693718"/>
                <a:gd name="connsiteX9" fmla="*/ 4613563 w 5964381"/>
                <a:gd name="connsiteY9" fmla="*/ 924791 h 1693718"/>
                <a:gd name="connsiteX10" fmla="*/ 4842163 w 5964381"/>
                <a:gd name="connsiteY10" fmla="*/ 1392382 h 1693718"/>
                <a:gd name="connsiteX11" fmla="*/ 5060372 w 5964381"/>
                <a:gd name="connsiteY11" fmla="*/ 1693718 h 1693718"/>
                <a:gd name="connsiteX12" fmla="*/ 5288972 w 5964381"/>
                <a:gd name="connsiteY12" fmla="*/ 1662546 h 1693718"/>
                <a:gd name="connsiteX13" fmla="*/ 5496791 w 5964381"/>
                <a:gd name="connsiteY13" fmla="*/ 0 h 1693718"/>
                <a:gd name="connsiteX14" fmla="*/ 5683827 w 5964381"/>
                <a:gd name="connsiteY14" fmla="*/ 1537855 h 1693718"/>
                <a:gd name="connsiteX15" fmla="*/ 5964381 w 5964381"/>
                <a:gd name="connsiteY15" fmla="*/ 1620982 h 1693718"/>
                <a:gd name="connsiteX0" fmla="*/ 0 w 5964381"/>
                <a:gd name="connsiteY0" fmla="*/ 883228 h 1693718"/>
                <a:gd name="connsiteX1" fmla="*/ 301336 w 5964381"/>
                <a:gd name="connsiteY1" fmla="*/ 1111828 h 1693718"/>
                <a:gd name="connsiteX2" fmla="*/ 519545 w 5964381"/>
                <a:gd name="connsiteY2" fmla="*/ 155864 h 1693718"/>
                <a:gd name="connsiteX3" fmla="*/ 684718 w 5964381"/>
                <a:gd name="connsiteY3" fmla="*/ 1636135 h 1693718"/>
                <a:gd name="connsiteX4" fmla="*/ 1340427 w 5964381"/>
                <a:gd name="connsiteY4" fmla="*/ 1610591 h 1693718"/>
                <a:gd name="connsiteX5" fmla="*/ 1672936 w 5964381"/>
                <a:gd name="connsiteY5" fmla="*/ 685800 h 1693718"/>
                <a:gd name="connsiteX6" fmla="*/ 2483427 w 5964381"/>
                <a:gd name="connsiteY6" fmla="*/ 93518 h 1693718"/>
                <a:gd name="connsiteX7" fmla="*/ 3366654 w 5964381"/>
                <a:gd name="connsiteY7" fmla="*/ 72737 h 1693718"/>
                <a:gd name="connsiteX8" fmla="*/ 4343400 w 5964381"/>
                <a:gd name="connsiteY8" fmla="*/ 623455 h 1693718"/>
                <a:gd name="connsiteX9" fmla="*/ 4613563 w 5964381"/>
                <a:gd name="connsiteY9" fmla="*/ 924791 h 1693718"/>
                <a:gd name="connsiteX10" fmla="*/ 4842163 w 5964381"/>
                <a:gd name="connsiteY10" fmla="*/ 1392382 h 1693718"/>
                <a:gd name="connsiteX11" fmla="*/ 5060372 w 5964381"/>
                <a:gd name="connsiteY11" fmla="*/ 1693718 h 1693718"/>
                <a:gd name="connsiteX12" fmla="*/ 5288972 w 5964381"/>
                <a:gd name="connsiteY12" fmla="*/ 1662546 h 1693718"/>
                <a:gd name="connsiteX13" fmla="*/ 5496791 w 5964381"/>
                <a:gd name="connsiteY13" fmla="*/ 0 h 1693718"/>
                <a:gd name="connsiteX14" fmla="*/ 5683827 w 5964381"/>
                <a:gd name="connsiteY14" fmla="*/ 1537855 h 1693718"/>
                <a:gd name="connsiteX15" fmla="*/ 5964381 w 5964381"/>
                <a:gd name="connsiteY15" fmla="*/ 1620982 h 1693718"/>
                <a:gd name="connsiteX0" fmla="*/ 0 w 5964381"/>
                <a:gd name="connsiteY0" fmla="*/ 883228 h 1693718"/>
                <a:gd name="connsiteX1" fmla="*/ 301336 w 5964381"/>
                <a:gd name="connsiteY1" fmla="*/ 1111828 h 1693718"/>
                <a:gd name="connsiteX2" fmla="*/ 519545 w 5964381"/>
                <a:gd name="connsiteY2" fmla="*/ 155864 h 1693718"/>
                <a:gd name="connsiteX3" fmla="*/ 684718 w 5964381"/>
                <a:gd name="connsiteY3" fmla="*/ 1636135 h 1693718"/>
                <a:gd name="connsiteX4" fmla="*/ 1340427 w 5964381"/>
                <a:gd name="connsiteY4" fmla="*/ 1610591 h 1693718"/>
                <a:gd name="connsiteX5" fmla="*/ 1672936 w 5964381"/>
                <a:gd name="connsiteY5" fmla="*/ 685800 h 1693718"/>
                <a:gd name="connsiteX6" fmla="*/ 2483427 w 5964381"/>
                <a:gd name="connsiteY6" fmla="*/ 93518 h 1693718"/>
                <a:gd name="connsiteX7" fmla="*/ 3366654 w 5964381"/>
                <a:gd name="connsiteY7" fmla="*/ 72737 h 1693718"/>
                <a:gd name="connsiteX8" fmla="*/ 4343400 w 5964381"/>
                <a:gd name="connsiteY8" fmla="*/ 623455 h 1693718"/>
                <a:gd name="connsiteX9" fmla="*/ 4613563 w 5964381"/>
                <a:gd name="connsiteY9" fmla="*/ 924791 h 1693718"/>
                <a:gd name="connsiteX10" fmla="*/ 4842163 w 5964381"/>
                <a:gd name="connsiteY10" fmla="*/ 1392382 h 1693718"/>
                <a:gd name="connsiteX11" fmla="*/ 5060372 w 5964381"/>
                <a:gd name="connsiteY11" fmla="*/ 1693718 h 1693718"/>
                <a:gd name="connsiteX12" fmla="*/ 5288972 w 5964381"/>
                <a:gd name="connsiteY12" fmla="*/ 1662546 h 1693718"/>
                <a:gd name="connsiteX13" fmla="*/ 5496791 w 5964381"/>
                <a:gd name="connsiteY13" fmla="*/ 0 h 1693718"/>
                <a:gd name="connsiteX14" fmla="*/ 5683827 w 5964381"/>
                <a:gd name="connsiteY14" fmla="*/ 1537855 h 1693718"/>
                <a:gd name="connsiteX15" fmla="*/ 5964381 w 5964381"/>
                <a:gd name="connsiteY15" fmla="*/ 1620982 h 1693718"/>
                <a:gd name="connsiteX0" fmla="*/ 0 w 5964381"/>
                <a:gd name="connsiteY0" fmla="*/ 883228 h 1693718"/>
                <a:gd name="connsiteX1" fmla="*/ 301336 w 5964381"/>
                <a:gd name="connsiteY1" fmla="*/ 1111828 h 1693718"/>
                <a:gd name="connsiteX2" fmla="*/ 519545 w 5964381"/>
                <a:gd name="connsiteY2" fmla="*/ 155864 h 1693718"/>
                <a:gd name="connsiteX3" fmla="*/ 684718 w 5964381"/>
                <a:gd name="connsiteY3" fmla="*/ 1636135 h 1693718"/>
                <a:gd name="connsiteX4" fmla="*/ 1340427 w 5964381"/>
                <a:gd name="connsiteY4" fmla="*/ 1610591 h 1693718"/>
                <a:gd name="connsiteX5" fmla="*/ 1672936 w 5964381"/>
                <a:gd name="connsiteY5" fmla="*/ 685800 h 1693718"/>
                <a:gd name="connsiteX6" fmla="*/ 2483427 w 5964381"/>
                <a:gd name="connsiteY6" fmla="*/ 93518 h 1693718"/>
                <a:gd name="connsiteX7" fmla="*/ 3366654 w 5964381"/>
                <a:gd name="connsiteY7" fmla="*/ 72737 h 1693718"/>
                <a:gd name="connsiteX8" fmla="*/ 4343400 w 5964381"/>
                <a:gd name="connsiteY8" fmla="*/ 623455 h 1693718"/>
                <a:gd name="connsiteX9" fmla="*/ 4613563 w 5964381"/>
                <a:gd name="connsiteY9" fmla="*/ 924791 h 1693718"/>
                <a:gd name="connsiteX10" fmla="*/ 4842163 w 5964381"/>
                <a:gd name="connsiteY10" fmla="*/ 1392382 h 1693718"/>
                <a:gd name="connsiteX11" fmla="*/ 5060372 w 5964381"/>
                <a:gd name="connsiteY11" fmla="*/ 1693718 h 1693718"/>
                <a:gd name="connsiteX12" fmla="*/ 5288972 w 5964381"/>
                <a:gd name="connsiteY12" fmla="*/ 1662546 h 1693718"/>
                <a:gd name="connsiteX13" fmla="*/ 5496791 w 5964381"/>
                <a:gd name="connsiteY13" fmla="*/ 0 h 1693718"/>
                <a:gd name="connsiteX14" fmla="*/ 5683827 w 5964381"/>
                <a:gd name="connsiteY14" fmla="*/ 1537855 h 1693718"/>
                <a:gd name="connsiteX15" fmla="*/ 5964381 w 5964381"/>
                <a:gd name="connsiteY15" fmla="*/ 1620982 h 1693718"/>
                <a:gd name="connsiteX0" fmla="*/ 0 w 5964381"/>
                <a:gd name="connsiteY0" fmla="*/ 883228 h 1693718"/>
                <a:gd name="connsiteX1" fmla="*/ 301336 w 5964381"/>
                <a:gd name="connsiteY1" fmla="*/ 1111828 h 1693718"/>
                <a:gd name="connsiteX2" fmla="*/ 519545 w 5964381"/>
                <a:gd name="connsiteY2" fmla="*/ 155864 h 1693718"/>
                <a:gd name="connsiteX3" fmla="*/ 684718 w 5964381"/>
                <a:gd name="connsiteY3" fmla="*/ 1636135 h 1693718"/>
                <a:gd name="connsiteX4" fmla="*/ 1340427 w 5964381"/>
                <a:gd name="connsiteY4" fmla="*/ 1610591 h 1693718"/>
                <a:gd name="connsiteX5" fmla="*/ 1672936 w 5964381"/>
                <a:gd name="connsiteY5" fmla="*/ 685800 h 1693718"/>
                <a:gd name="connsiteX6" fmla="*/ 2483427 w 5964381"/>
                <a:gd name="connsiteY6" fmla="*/ 93518 h 1693718"/>
                <a:gd name="connsiteX7" fmla="*/ 3366654 w 5964381"/>
                <a:gd name="connsiteY7" fmla="*/ 72737 h 1693718"/>
                <a:gd name="connsiteX8" fmla="*/ 4343400 w 5964381"/>
                <a:gd name="connsiteY8" fmla="*/ 623455 h 1693718"/>
                <a:gd name="connsiteX9" fmla="*/ 4613563 w 5964381"/>
                <a:gd name="connsiteY9" fmla="*/ 924791 h 1693718"/>
                <a:gd name="connsiteX10" fmla="*/ 4842163 w 5964381"/>
                <a:gd name="connsiteY10" fmla="*/ 1392382 h 1693718"/>
                <a:gd name="connsiteX11" fmla="*/ 5060372 w 5964381"/>
                <a:gd name="connsiteY11" fmla="*/ 1693718 h 1693718"/>
                <a:gd name="connsiteX12" fmla="*/ 5288972 w 5964381"/>
                <a:gd name="connsiteY12" fmla="*/ 1662546 h 1693718"/>
                <a:gd name="connsiteX13" fmla="*/ 5496791 w 5964381"/>
                <a:gd name="connsiteY13" fmla="*/ 0 h 1693718"/>
                <a:gd name="connsiteX14" fmla="*/ 5683827 w 5964381"/>
                <a:gd name="connsiteY14" fmla="*/ 1537855 h 1693718"/>
                <a:gd name="connsiteX15" fmla="*/ 5964381 w 5964381"/>
                <a:gd name="connsiteY15" fmla="*/ 1620982 h 1693718"/>
                <a:gd name="connsiteX0" fmla="*/ 0 w 5964381"/>
                <a:gd name="connsiteY0" fmla="*/ 883228 h 1693718"/>
                <a:gd name="connsiteX1" fmla="*/ 301336 w 5964381"/>
                <a:gd name="connsiteY1" fmla="*/ 1111828 h 1693718"/>
                <a:gd name="connsiteX2" fmla="*/ 519545 w 5964381"/>
                <a:gd name="connsiteY2" fmla="*/ 155864 h 1693718"/>
                <a:gd name="connsiteX3" fmla="*/ 684718 w 5964381"/>
                <a:gd name="connsiteY3" fmla="*/ 1636135 h 1693718"/>
                <a:gd name="connsiteX4" fmla="*/ 1340427 w 5964381"/>
                <a:gd name="connsiteY4" fmla="*/ 1610591 h 1693718"/>
                <a:gd name="connsiteX5" fmla="*/ 1672936 w 5964381"/>
                <a:gd name="connsiteY5" fmla="*/ 685800 h 1693718"/>
                <a:gd name="connsiteX6" fmla="*/ 2483427 w 5964381"/>
                <a:gd name="connsiteY6" fmla="*/ 93518 h 1693718"/>
                <a:gd name="connsiteX7" fmla="*/ 3366654 w 5964381"/>
                <a:gd name="connsiteY7" fmla="*/ 72737 h 1693718"/>
                <a:gd name="connsiteX8" fmla="*/ 4343400 w 5964381"/>
                <a:gd name="connsiteY8" fmla="*/ 623455 h 1693718"/>
                <a:gd name="connsiteX9" fmla="*/ 4613563 w 5964381"/>
                <a:gd name="connsiteY9" fmla="*/ 924791 h 1693718"/>
                <a:gd name="connsiteX10" fmla="*/ 4842163 w 5964381"/>
                <a:gd name="connsiteY10" fmla="*/ 1392382 h 1693718"/>
                <a:gd name="connsiteX11" fmla="*/ 5060372 w 5964381"/>
                <a:gd name="connsiteY11" fmla="*/ 1693718 h 1693718"/>
                <a:gd name="connsiteX12" fmla="*/ 5288972 w 5964381"/>
                <a:gd name="connsiteY12" fmla="*/ 1662546 h 1693718"/>
                <a:gd name="connsiteX13" fmla="*/ 5496791 w 5964381"/>
                <a:gd name="connsiteY13" fmla="*/ 0 h 1693718"/>
                <a:gd name="connsiteX14" fmla="*/ 5683827 w 5964381"/>
                <a:gd name="connsiteY14" fmla="*/ 1537855 h 1693718"/>
                <a:gd name="connsiteX15" fmla="*/ 5964381 w 5964381"/>
                <a:gd name="connsiteY15" fmla="*/ 1620982 h 1693718"/>
                <a:gd name="connsiteX0" fmla="*/ 0 w 5964381"/>
                <a:gd name="connsiteY0" fmla="*/ 883228 h 1693718"/>
                <a:gd name="connsiteX1" fmla="*/ 301336 w 5964381"/>
                <a:gd name="connsiteY1" fmla="*/ 1111828 h 1693718"/>
                <a:gd name="connsiteX2" fmla="*/ 519545 w 5964381"/>
                <a:gd name="connsiteY2" fmla="*/ 155864 h 1693718"/>
                <a:gd name="connsiteX3" fmla="*/ 684718 w 5964381"/>
                <a:gd name="connsiteY3" fmla="*/ 1636135 h 1693718"/>
                <a:gd name="connsiteX4" fmla="*/ 1340427 w 5964381"/>
                <a:gd name="connsiteY4" fmla="*/ 1610591 h 1693718"/>
                <a:gd name="connsiteX5" fmla="*/ 1672936 w 5964381"/>
                <a:gd name="connsiteY5" fmla="*/ 685800 h 1693718"/>
                <a:gd name="connsiteX6" fmla="*/ 2483427 w 5964381"/>
                <a:gd name="connsiteY6" fmla="*/ 93518 h 1693718"/>
                <a:gd name="connsiteX7" fmla="*/ 3366654 w 5964381"/>
                <a:gd name="connsiteY7" fmla="*/ 72737 h 1693718"/>
                <a:gd name="connsiteX8" fmla="*/ 4343400 w 5964381"/>
                <a:gd name="connsiteY8" fmla="*/ 623455 h 1693718"/>
                <a:gd name="connsiteX9" fmla="*/ 4613563 w 5964381"/>
                <a:gd name="connsiteY9" fmla="*/ 924791 h 1693718"/>
                <a:gd name="connsiteX10" fmla="*/ 4842163 w 5964381"/>
                <a:gd name="connsiteY10" fmla="*/ 1392382 h 1693718"/>
                <a:gd name="connsiteX11" fmla="*/ 5060372 w 5964381"/>
                <a:gd name="connsiteY11" fmla="*/ 1693718 h 1693718"/>
                <a:gd name="connsiteX12" fmla="*/ 5288972 w 5964381"/>
                <a:gd name="connsiteY12" fmla="*/ 1662546 h 1693718"/>
                <a:gd name="connsiteX13" fmla="*/ 5496791 w 5964381"/>
                <a:gd name="connsiteY13" fmla="*/ 0 h 1693718"/>
                <a:gd name="connsiteX14" fmla="*/ 5683827 w 5964381"/>
                <a:gd name="connsiteY14" fmla="*/ 1537855 h 1693718"/>
                <a:gd name="connsiteX15" fmla="*/ 5964381 w 5964381"/>
                <a:gd name="connsiteY15" fmla="*/ 1620982 h 1693718"/>
                <a:gd name="connsiteX0" fmla="*/ 0 w 5964381"/>
                <a:gd name="connsiteY0" fmla="*/ 883228 h 1693718"/>
                <a:gd name="connsiteX1" fmla="*/ 301336 w 5964381"/>
                <a:gd name="connsiteY1" fmla="*/ 1111828 h 1693718"/>
                <a:gd name="connsiteX2" fmla="*/ 519545 w 5964381"/>
                <a:gd name="connsiteY2" fmla="*/ 155864 h 1693718"/>
                <a:gd name="connsiteX3" fmla="*/ 684718 w 5964381"/>
                <a:gd name="connsiteY3" fmla="*/ 1636135 h 1693718"/>
                <a:gd name="connsiteX4" fmla="*/ 1340427 w 5964381"/>
                <a:gd name="connsiteY4" fmla="*/ 1610591 h 1693718"/>
                <a:gd name="connsiteX5" fmla="*/ 1672936 w 5964381"/>
                <a:gd name="connsiteY5" fmla="*/ 685800 h 1693718"/>
                <a:gd name="connsiteX6" fmla="*/ 2483427 w 5964381"/>
                <a:gd name="connsiteY6" fmla="*/ 93518 h 1693718"/>
                <a:gd name="connsiteX7" fmla="*/ 3366654 w 5964381"/>
                <a:gd name="connsiteY7" fmla="*/ 72737 h 1693718"/>
                <a:gd name="connsiteX8" fmla="*/ 4343400 w 5964381"/>
                <a:gd name="connsiteY8" fmla="*/ 623455 h 1693718"/>
                <a:gd name="connsiteX9" fmla="*/ 4613563 w 5964381"/>
                <a:gd name="connsiteY9" fmla="*/ 924791 h 1693718"/>
                <a:gd name="connsiteX10" fmla="*/ 4842163 w 5964381"/>
                <a:gd name="connsiteY10" fmla="*/ 1392382 h 1693718"/>
                <a:gd name="connsiteX11" fmla="*/ 5060372 w 5964381"/>
                <a:gd name="connsiteY11" fmla="*/ 1693718 h 1693718"/>
                <a:gd name="connsiteX12" fmla="*/ 5288972 w 5964381"/>
                <a:gd name="connsiteY12" fmla="*/ 1662546 h 1693718"/>
                <a:gd name="connsiteX13" fmla="*/ 5496791 w 5964381"/>
                <a:gd name="connsiteY13" fmla="*/ 0 h 1693718"/>
                <a:gd name="connsiteX14" fmla="*/ 5683827 w 5964381"/>
                <a:gd name="connsiteY14" fmla="*/ 1537855 h 1693718"/>
                <a:gd name="connsiteX15" fmla="*/ 5964381 w 5964381"/>
                <a:gd name="connsiteY15" fmla="*/ 1620982 h 1693718"/>
                <a:gd name="connsiteX0" fmla="*/ 0 w 5964381"/>
                <a:gd name="connsiteY0" fmla="*/ 883228 h 1693718"/>
                <a:gd name="connsiteX1" fmla="*/ 301336 w 5964381"/>
                <a:gd name="connsiteY1" fmla="*/ 1111828 h 1693718"/>
                <a:gd name="connsiteX2" fmla="*/ 519545 w 5964381"/>
                <a:gd name="connsiteY2" fmla="*/ 155864 h 1693718"/>
                <a:gd name="connsiteX3" fmla="*/ 684718 w 5964381"/>
                <a:gd name="connsiteY3" fmla="*/ 1636135 h 1693718"/>
                <a:gd name="connsiteX4" fmla="*/ 1340427 w 5964381"/>
                <a:gd name="connsiteY4" fmla="*/ 1610591 h 1693718"/>
                <a:gd name="connsiteX5" fmla="*/ 1672936 w 5964381"/>
                <a:gd name="connsiteY5" fmla="*/ 685800 h 1693718"/>
                <a:gd name="connsiteX6" fmla="*/ 2483427 w 5964381"/>
                <a:gd name="connsiteY6" fmla="*/ 93518 h 1693718"/>
                <a:gd name="connsiteX7" fmla="*/ 3366654 w 5964381"/>
                <a:gd name="connsiteY7" fmla="*/ 72737 h 1693718"/>
                <a:gd name="connsiteX8" fmla="*/ 4343400 w 5964381"/>
                <a:gd name="connsiteY8" fmla="*/ 623455 h 1693718"/>
                <a:gd name="connsiteX9" fmla="*/ 4613563 w 5964381"/>
                <a:gd name="connsiteY9" fmla="*/ 924791 h 1693718"/>
                <a:gd name="connsiteX10" fmla="*/ 4842163 w 5964381"/>
                <a:gd name="connsiteY10" fmla="*/ 1392382 h 1693718"/>
                <a:gd name="connsiteX11" fmla="*/ 5060372 w 5964381"/>
                <a:gd name="connsiteY11" fmla="*/ 1693718 h 1693718"/>
                <a:gd name="connsiteX12" fmla="*/ 5288972 w 5964381"/>
                <a:gd name="connsiteY12" fmla="*/ 1662546 h 1693718"/>
                <a:gd name="connsiteX13" fmla="*/ 5496791 w 5964381"/>
                <a:gd name="connsiteY13" fmla="*/ 0 h 1693718"/>
                <a:gd name="connsiteX14" fmla="*/ 5683827 w 5964381"/>
                <a:gd name="connsiteY14" fmla="*/ 1537855 h 1693718"/>
                <a:gd name="connsiteX15" fmla="*/ 5964381 w 5964381"/>
                <a:gd name="connsiteY15" fmla="*/ 1620982 h 1693718"/>
                <a:gd name="connsiteX0" fmla="*/ 0 w 5964381"/>
                <a:gd name="connsiteY0" fmla="*/ 883228 h 1693718"/>
                <a:gd name="connsiteX1" fmla="*/ 301336 w 5964381"/>
                <a:gd name="connsiteY1" fmla="*/ 1111828 h 1693718"/>
                <a:gd name="connsiteX2" fmla="*/ 519545 w 5964381"/>
                <a:gd name="connsiteY2" fmla="*/ 155864 h 1693718"/>
                <a:gd name="connsiteX3" fmla="*/ 684718 w 5964381"/>
                <a:gd name="connsiteY3" fmla="*/ 1636135 h 1693718"/>
                <a:gd name="connsiteX4" fmla="*/ 1340427 w 5964381"/>
                <a:gd name="connsiteY4" fmla="*/ 1610591 h 1693718"/>
                <a:gd name="connsiteX5" fmla="*/ 1672936 w 5964381"/>
                <a:gd name="connsiteY5" fmla="*/ 685800 h 1693718"/>
                <a:gd name="connsiteX6" fmla="*/ 2483427 w 5964381"/>
                <a:gd name="connsiteY6" fmla="*/ 93518 h 1693718"/>
                <a:gd name="connsiteX7" fmla="*/ 3366654 w 5964381"/>
                <a:gd name="connsiteY7" fmla="*/ 72737 h 1693718"/>
                <a:gd name="connsiteX8" fmla="*/ 4343400 w 5964381"/>
                <a:gd name="connsiteY8" fmla="*/ 623455 h 1693718"/>
                <a:gd name="connsiteX9" fmla="*/ 4613563 w 5964381"/>
                <a:gd name="connsiteY9" fmla="*/ 924791 h 1693718"/>
                <a:gd name="connsiteX10" fmla="*/ 4842163 w 5964381"/>
                <a:gd name="connsiteY10" fmla="*/ 1392382 h 1693718"/>
                <a:gd name="connsiteX11" fmla="*/ 5060372 w 5964381"/>
                <a:gd name="connsiteY11" fmla="*/ 1693718 h 1693718"/>
                <a:gd name="connsiteX12" fmla="*/ 5288972 w 5964381"/>
                <a:gd name="connsiteY12" fmla="*/ 1662546 h 1693718"/>
                <a:gd name="connsiteX13" fmla="*/ 5496791 w 5964381"/>
                <a:gd name="connsiteY13" fmla="*/ 0 h 1693718"/>
                <a:gd name="connsiteX14" fmla="*/ 5683827 w 5964381"/>
                <a:gd name="connsiteY14" fmla="*/ 1537855 h 1693718"/>
                <a:gd name="connsiteX15" fmla="*/ 5964381 w 5964381"/>
                <a:gd name="connsiteY15" fmla="*/ 1620982 h 1693718"/>
                <a:gd name="connsiteX0" fmla="*/ 0 w 5964381"/>
                <a:gd name="connsiteY0" fmla="*/ 883228 h 1693718"/>
                <a:gd name="connsiteX1" fmla="*/ 301336 w 5964381"/>
                <a:gd name="connsiteY1" fmla="*/ 1111828 h 1693718"/>
                <a:gd name="connsiteX2" fmla="*/ 519545 w 5964381"/>
                <a:gd name="connsiteY2" fmla="*/ 155864 h 1693718"/>
                <a:gd name="connsiteX3" fmla="*/ 684718 w 5964381"/>
                <a:gd name="connsiteY3" fmla="*/ 1636135 h 1693718"/>
                <a:gd name="connsiteX4" fmla="*/ 1340427 w 5964381"/>
                <a:gd name="connsiteY4" fmla="*/ 1610591 h 1693718"/>
                <a:gd name="connsiteX5" fmla="*/ 1672936 w 5964381"/>
                <a:gd name="connsiteY5" fmla="*/ 685800 h 1693718"/>
                <a:gd name="connsiteX6" fmla="*/ 2483427 w 5964381"/>
                <a:gd name="connsiteY6" fmla="*/ 93518 h 1693718"/>
                <a:gd name="connsiteX7" fmla="*/ 3366654 w 5964381"/>
                <a:gd name="connsiteY7" fmla="*/ 72737 h 1693718"/>
                <a:gd name="connsiteX8" fmla="*/ 4343400 w 5964381"/>
                <a:gd name="connsiteY8" fmla="*/ 623455 h 1693718"/>
                <a:gd name="connsiteX9" fmla="*/ 4613563 w 5964381"/>
                <a:gd name="connsiteY9" fmla="*/ 924791 h 1693718"/>
                <a:gd name="connsiteX10" fmla="*/ 4842163 w 5964381"/>
                <a:gd name="connsiteY10" fmla="*/ 1392382 h 1693718"/>
                <a:gd name="connsiteX11" fmla="*/ 5060372 w 5964381"/>
                <a:gd name="connsiteY11" fmla="*/ 1693718 h 1693718"/>
                <a:gd name="connsiteX12" fmla="*/ 5288972 w 5964381"/>
                <a:gd name="connsiteY12" fmla="*/ 1662546 h 1693718"/>
                <a:gd name="connsiteX13" fmla="*/ 5496791 w 5964381"/>
                <a:gd name="connsiteY13" fmla="*/ 0 h 1693718"/>
                <a:gd name="connsiteX14" fmla="*/ 5683827 w 5964381"/>
                <a:gd name="connsiteY14" fmla="*/ 1537855 h 1693718"/>
                <a:gd name="connsiteX15" fmla="*/ 5964381 w 5964381"/>
                <a:gd name="connsiteY15" fmla="*/ 1620982 h 1693718"/>
                <a:gd name="connsiteX0" fmla="*/ 0 w 5964381"/>
                <a:gd name="connsiteY0" fmla="*/ 912883 h 1723373"/>
                <a:gd name="connsiteX1" fmla="*/ 301336 w 5964381"/>
                <a:gd name="connsiteY1" fmla="*/ 1141483 h 1723373"/>
                <a:gd name="connsiteX2" fmla="*/ 519545 w 5964381"/>
                <a:gd name="connsiteY2" fmla="*/ 185519 h 1723373"/>
                <a:gd name="connsiteX3" fmla="*/ 684718 w 5964381"/>
                <a:gd name="connsiteY3" fmla="*/ 1665790 h 1723373"/>
                <a:gd name="connsiteX4" fmla="*/ 1340427 w 5964381"/>
                <a:gd name="connsiteY4" fmla="*/ 1640246 h 1723373"/>
                <a:gd name="connsiteX5" fmla="*/ 1672936 w 5964381"/>
                <a:gd name="connsiteY5" fmla="*/ 715455 h 1723373"/>
                <a:gd name="connsiteX6" fmla="*/ 2483427 w 5964381"/>
                <a:gd name="connsiteY6" fmla="*/ 123173 h 1723373"/>
                <a:gd name="connsiteX7" fmla="*/ 3366654 w 5964381"/>
                <a:gd name="connsiteY7" fmla="*/ 102392 h 1723373"/>
                <a:gd name="connsiteX8" fmla="*/ 4343400 w 5964381"/>
                <a:gd name="connsiteY8" fmla="*/ 653110 h 1723373"/>
                <a:gd name="connsiteX9" fmla="*/ 4613563 w 5964381"/>
                <a:gd name="connsiteY9" fmla="*/ 954446 h 1723373"/>
                <a:gd name="connsiteX10" fmla="*/ 4842163 w 5964381"/>
                <a:gd name="connsiteY10" fmla="*/ 1422037 h 1723373"/>
                <a:gd name="connsiteX11" fmla="*/ 5060372 w 5964381"/>
                <a:gd name="connsiteY11" fmla="*/ 1723373 h 1723373"/>
                <a:gd name="connsiteX12" fmla="*/ 5288972 w 5964381"/>
                <a:gd name="connsiteY12" fmla="*/ 1692201 h 1723373"/>
                <a:gd name="connsiteX13" fmla="*/ 5496791 w 5964381"/>
                <a:gd name="connsiteY13" fmla="*/ 29655 h 1723373"/>
                <a:gd name="connsiteX14" fmla="*/ 5683827 w 5964381"/>
                <a:gd name="connsiteY14" fmla="*/ 1567510 h 1723373"/>
                <a:gd name="connsiteX15" fmla="*/ 5964381 w 5964381"/>
                <a:gd name="connsiteY15" fmla="*/ 1650637 h 1723373"/>
                <a:gd name="connsiteX0" fmla="*/ 0 w 5964381"/>
                <a:gd name="connsiteY0" fmla="*/ 912883 h 1723373"/>
                <a:gd name="connsiteX1" fmla="*/ 301336 w 5964381"/>
                <a:gd name="connsiteY1" fmla="*/ 1141483 h 1723373"/>
                <a:gd name="connsiteX2" fmla="*/ 519545 w 5964381"/>
                <a:gd name="connsiteY2" fmla="*/ 185519 h 1723373"/>
                <a:gd name="connsiteX3" fmla="*/ 684718 w 5964381"/>
                <a:gd name="connsiteY3" fmla="*/ 1665790 h 1723373"/>
                <a:gd name="connsiteX4" fmla="*/ 1340427 w 5964381"/>
                <a:gd name="connsiteY4" fmla="*/ 1640246 h 1723373"/>
                <a:gd name="connsiteX5" fmla="*/ 1672936 w 5964381"/>
                <a:gd name="connsiteY5" fmla="*/ 715455 h 1723373"/>
                <a:gd name="connsiteX6" fmla="*/ 2483427 w 5964381"/>
                <a:gd name="connsiteY6" fmla="*/ 123173 h 1723373"/>
                <a:gd name="connsiteX7" fmla="*/ 3366654 w 5964381"/>
                <a:gd name="connsiteY7" fmla="*/ 102392 h 1723373"/>
                <a:gd name="connsiteX8" fmla="*/ 4343400 w 5964381"/>
                <a:gd name="connsiteY8" fmla="*/ 653110 h 1723373"/>
                <a:gd name="connsiteX9" fmla="*/ 4613563 w 5964381"/>
                <a:gd name="connsiteY9" fmla="*/ 954446 h 1723373"/>
                <a:gd name="connsiteX10" fmla="*/ 4842163 w 5964381"/>
                <a:gd name="connsiteY10" fmla="*/ 1422037 h 1723373"/>
                <a:gd name="connsiteX11" fmla="*/ 5060372 w 5964381"/>
                <a:gd name="connsiteY11" fmla="*/ 1723373 h 1723373"/>
                <a:gd name="connsiteX12" fmla="*/ 5288972 w 5964381"/>
                <a:gd name="connsiteY12" fmla="*/ 1692201 h 1723373"/>
                <a:gd name="connsiteX13" fmla="*/ 5496791 w 5964381"/>
                <a:gd name="connsiteY13" fmla="*/ 29655 h 1723373"/>
                <a:gd name="connsiteX14" fmla="*/ 5683827 w 5964381"/>
                <a:gd name="connsiteY14" fmla="*/ 1567510 h 1723373"/>
                <a:gd name="connsiteX15" fmla="*/ 5964381 w 5964381"/>
                <a:gd name="connsiteY15" fmla="*/ 1650637 h 1723373"/>
                <a:gd name="connsiteX0" fmla="*/ 0 w 5964381"/>
                <a:gd name="connsiteY0" fmla="*/ 912883 h 1723373"/>
                <a:gd name="connsiteX1" fmla="*/ 301336 w 5964381"/>
                <a:gd name="connsiteY1" fmla="*/ 1141483 h 1723373"/>
                <a:gd name="connsiteX2" fmla="*/ 519545 w 5964381"/>
                <a:gd name="connsiteY2" fmla="*/ 185519 h 1723373"/>
                <a:gd name="connsiteX3" fmla="*/ 684718 w 5964381"/>
                <a:gd name="connsiteY3" fmla="*/ 1665790 h 1723373"/>
                <a:gd name="connsiteX4" fmla="*/ 1340427 w 5964381"/>
                <a:gd name="connsiteY4" fmla="*/ 1640246 h 1723373"/>
                <a:gd name="connsiteX5" fmla="*/ 1672936 w 5964381"/>
                <a:gd name="connsiteY5" fmla="*/ 715455 h 1723373"/>
                <a:gd name="connsiteX6" fmla="*/ 2483427 w 5964381"/>
                <a:gd name="connsiteY6" fmla="*/ 123173 h 1723373"/>
                <a:gd name="connsiteX7" fmla="*/ 3366654 w 5964381"/>
                <a:gd name="connsiteY7" fmla="*/ 102392 h 1723373"/>
                <a:gd name="connsiteX8" fmla="*/ 4343400 w 5964381"/>
                <a:gd name="connsiteY8" fmla="*/ 653110 h 1723373"/>
                <a:gd name="connsiteX9" fmla="*/ 4613563 w 5964381"/>
                <a:gd name="connsiteY9" fmla="*/ 954446 h 1723373"/>
                <a:gd name="connsiteX10" fmla="*/ 4842163 w 5964381"/>
                <a:gd name="connsiteY10" fmla="*/ 1422037 h 1723373"/>
                <a:gd name="connsiteX11" fmla="*/ 5060372 w 5964381"/>
                <a:gd name="connsiteY11" fmla="*/ 1723373 h 1723373"/>
                <a:gd name="connsiteX12" fmla="*/ 5288972 w 5964381"/>
                <a:gd name="connsiteY12" fmla="*/ 1692201 h 1723373"/>
                <a:gd name="connsiteX13" fmla="*/ 5496791 w 5964381"/>
                <a:gd name="connsiteY13" fmla="*/ 29655 h 1723373"/>
                <a:gd name="connsiteX14" fmla="*/ 5683827 w 5964381"/>
                <a:gd name="connsiteY14" fmla="*/ 1567510 h 1723373"/>
                <a:gd name="connsiteX15" fmla="*/ 5964381 w 5964381"/>
                <a:gd name="connsiteY15" fmla="*/ 1650637 h 1723373"/>
                <a:gd name="connsiteX0" fmla="*/ 0 w 5964381"/>
                <a:gd name="connsiteY0" fmla="*/ 912883 h 1723373"/>
                <a:gd name="connsiteX1" fmla="*/ 301336 w 5964381"/>
                <a:gd name="connsiteY1" fmla="*/ 1141483 h 1723373"/>
                <a:gd name="connsiteX2" fmla="*/ 519545 w 5964381"/>
                <a:gd name="connsiteY2" fmla="*/ 185519 h 1723373"/>
                <a:gd name="connsiteX3" fmla="*/ 684718 w 5964381"/>
                <a:gd name="connsiteY3" fmla="*/ 1665790 h 1723373"/>
                <a:gd name="connsiteX4" fmla="*/ 1340427 w 5964381"/>
                <a:gd name="connsiteY4" fmla="*/ 1640246 h 1723373"/>
                <a:gd name="connsiteX5" fmla="*/ 1672936 w 5964381"/>
                <a:gd name="connsiteY5" fmla="*/ 715455 h 1723373"/>
                <a:gd name="connsiteX6" fmla="*/ 2483427 w 5964381"/>
                <a:gd name="connsiteY6" fmla="*/ 123173 h 1723373"/>
                <a:gd name="connsiteX7" fmla="*/ 3366654 w 5964381"/>
                <a:gd name="connsiteY7" fmla="*/ 102392 h 1723373"/>
                <a:gd name="connsiteX8" fmla="*/ 4343400 w 5964381"/>
                <a:gd name="connsiteY8" fmla="*/ 653110 h 1723373"/>
                <a:gd name="connsiteX9" fmla="*/ 4613563 w 5964381"/>
                <a:gd name="connsiteY9" fmla="*/ 954446 h 1723373"/>
                <a:gd name="connsiteX10" fmla="*/ 4842163 w 5964381"/>
                <a:gd name="connsiteY10" fmla="*/ 1422037 h 1723373"/>
                <a:gd name="connsiteX11" fmla="*/ 5060372 w 5964381"/>
                <a:gd name="connsiteY11" fmla="*/ 1723373 h 1723373"/>
                <a:gd name="connsiteX12" fmla="*/ 5288972 w 5964381"/>
                <a:gd name="connsiteY12" fmla="*/ 1692201 h 1723373"/>
                <a:gd name="connsiteX13" fmla="*/ 5496791 w 5964381"/>
                <a:gd name="connsiteY13" fmla="*/ 29655 h 1723373"/>
                <a:gd name="connsiteX14" fmla="*/ 5683827 w 5964381"/>
                <a:gd name="connsiteY14" fmla="*/ 1567510 h 1723373"/>
                <a:gd name="connsiteX15" fmla="*/ 5964381 w 5964381"/>
                <a:gd name="connsiteY15" fmla="*/ 1650637 h 1723373"/>
                <a:gd name="connsiteX0" fmla="*/ 0 w 5964381"/>
                <a:gd name="connsiteY0" fmla="*/ 912883 h 1723373"/>
                <a:gd name="connsiteX1" fmla="*/ 301336 w 5964381"/>
                <a:gd name="connsiteY1" fmla="*/ 1141483 h 1723373"/>
                <a:gd name="connsiteX2" fmla="*/ 519545 w 5964381"/>
                <a:gd name="connsiteY2" fmla="*/ 185519 h 1723373"/>
                <a:gd name="connsiteX3" fmla="*/ 684718 w 5964381"/>
                <a:gd name="connsiteY3" fmla="*/ 1665790 h 1723373"/>
                <a:gd name="connsiteX4" fmla="*/ 1340427 w 5964381"/>
                <a:gd name="connsiteY4" fmla="*/ 1640246 h 1723373"/>
                <a:gd name="connsiteX5" fmla="*/ 1672936 w 5964381"/>
                <a:gd name="connsiteY5" fmla="*/ 715455 h 1723373"/>
                <a:gd name="connsiteX6" fmla="*/ 2483427 w 5964381"/>
                <a:gd name="connsiteY6" fmla="*/ 123173 h 1723373"/>
                <a:gd name="connsiteX7" fmla="*/ 3366654 w 5964381"/>
                <a:gd name="connsiteY7" fmla="*/ 102392 h 1723373"/>
                <a:gd name="connsiteX8" fmla="*/ 4343400 w 5964381"/>
                <a:gd name="connsiteY8" fmla="*/ 653110 h 1723373"/>
                <a:gd name="connsiteX9" fmla="*/ 4613563 w 5964381"/>
                <a:gd name="connsiteY9" fmla="*/ 954446 h 1723373"/>
                <a:gd name="connsiteX10" fmla="*/ 4842163 w 5964381"/>
                <a:gd name="connsiteY10" fmla="*/ 1422037 h 1723373"/>
                <a:gd name="connsiteX11" fmla="*/ 5060372 w 5964381"/>
                <a:gd name="connsiteY11" fmla="*/ 1723373 h 1723373"/>
                <a:gd name="connsiteX12" fmla="*/ 5288972 w 5964381"/>
                <a:gd name="connsiteY12" fmla="*/ 1692201 h 1723373"/>
                <a:gd name="connsiteX13" fmla="*/ 5496791 w 5964381"/>
                <a:gd name="connsiteY13" fmla="*/ 29655 h 1723373"/>
                <a:gd name="connsiteX14" fmla="*/ 5683827 w 5964381"/>
                <a:gd name="connsiteY14" fmla="*/ 1567510 h 1723373"/>
                <a:gd name="connsiteX15" fmla="*/ 5964381 w 5964381"/>
                <a:gd name="connsiteY15" fmla="*/ 1650637 h 1723373"/>
                <a:gd name="connsiteX0" fmla="*/ 0 w 5964381"/>
                <a:gd name="connsiteY0" fmla="*/ 912883 h 1723373"/>
                <a:gd name="connsiteX1" fmla="*/ 301336 w 5964381"/>
                <a:gd name="connsiteY1" fmla="*/ 1141483 h 1723373"/>
                <a:gd name="connsiteX2" fmla="*/ 519545 w 5964381"/>
                <a:gd name="connsiteY2" fmla="*/ 185519 h 1723373"/>
                <a:gd name="connsiteX3" fmla="*/ 684718 w 5964381"/>
                <a:gd name="connsiteY3" fmla="*/ 1665790 h 1723373"/>
                <a:gd name="connsiteX4" fmla="*/ 1340427 w 5964381"/>
                <a:gd name="connsiteY4" fmla="*/ 1640246 h 1723373"/>
                <a:gd name="connsiteX5" fmla="*/ 1672936 w 5964381"/>
                <a:gd name="connsiteY5" fmla="*/ 715455 h 1723373"/>
                <a:gd name="connsiteX6" fmla="*/ 2483427 w 5964381"/>
                <a:gd name="connsiteY6" fmla="*/ 123173 h 1723373"/>
                <a:gd name="connsiteX7" fmla="*/ 3366654 w 5964381"/>
                <a:gd name="connsiteY7" fmla="*/ 102392 h 1723373"/>
                <a:gd name="connsiteX8" fmla="*/ 4343400 w 5964381"/>
                <a:gd name="connsiteY8" fmla="*/ 653110 h 1723373"/>
                <a:gd name="connsiteX9" fmla="*/ 4613563 w 5964381"/>
                <a:gd name="connsiteY9" fmla="*/ 954446 h 1723373"/>
                <a:gd name="connsiteX10" fmla="*/ 4842163 w 5964381"/>
                <a:gd name="connsiteY10" fmla="*/ 1422037 h 1723373"/>
                <a:gd name="connsiteX11" fmla="*/ 5060372 w 5964381"/>
                <a:gd name="connsiteY11" fmla="*/ 1723373 h 1723373"/>
                <a:gd name="connsiteX12" fmla="*/ 5288972 w 5964381"/>
                <a:gd name="connsiteY12" fmla="*/ 1692201 h 1723373"/>
                <a:gd name="connsiteX13" fmla="*/ 5496791 w 5964381"/>
                <a:gd name="connsiteY13" fmla="*/ 29655 h 1723373"/>
                <a:gd name="connsiteX14" fmla="*/ 5683827 w 5964381"/>
                <a:gd name="connsiteY14" fmla="*/ 1567510 h 1723373"/>
                <a:gd name="connsiteX15" fmla="*/ 5964381 w 5964381"/>
                <a:gd name="connsiteY15" fmla="*/ 1650637 h 1723373"/>
                <a:gd name="connsiteX0" fmla="*/ 0 w 5964381"/>
                <a:gd name="connsiteY0" fmla="*/ 912883 h 1723373"/>
                <a:gd name="connsiteX1" fmla="*/ 301336 w 5964381"/>
                <a:gd name="connsiteY1" fmla="*/ 1141483 h 1723373"/>
                <a:gd name="connsiteX2" fmla="*/ 519545 w 5964381"/>
                <a:gd name="connsiteY2" fmla="*/ 185519 h 1723373"/>
                <a:gd name="connsiteX3" fmla="*/ 684718 w 5964381"/>
                <a:gd name="connsiteY3" fmla="*/ 1665790 h 1723373"/>
                <a:gd name="connsiteX4" fmla="*/ 1340427 w 5964381"/>
                <a:gd name="connsiteY4" fmla="*/ 1640246 h 1723373"/>
                <a:gd name="connsiteX5" fmla="*/ 1672936 w 5964381"/>
                <a:gd name="connsiteY5" fmla="*/ 715455 h 1723373"/>
                <a:gd name="connsiteX6" fmla="*/ 2483427 w 5964381"/>
                <a:gd name="connsiteY6" fmla="*/ 123173 h 1723373"/>
                <a:gd name="connsiteX7" fmla="*/ 3366654 w 5964381"/>
                <a:gd name="connsiteY7" fmla="*/ 102392 h 1723373"/>
                <a:gd name="connsiteX8" fmla="*/ 4343400 w 5964381"/>
                <a:gd name="connsiteY8" fmla="*/ 653110 h 1723373"/>
                <a:gd name="connsiteX9" fmla="*/ 4613563 w 5964381"/>
                <a:gd name="connsiteY9" fmla="*/ 954446 h 1723373"/>
                <a:gd name="connsiteX10" fmla="*/ 4842163 w 5964381"/>
                <a:gd name="connsiteY10" fmla="*/ 1422037 h 1723373"/>
                <a:gd name="connsiteX11" fmla="*/ 5060372 w 5964381"/>
                <a:gd name="connsiteY11" fmla="*/ 1723373 h 1723373"/>
                <a:gd name="connsiteX12" fmla="*/ 5288972 w 5964381"/>
                <a:gd name="connsiteY12" fmla="*/ 1692201 h 1723373"/>
                <a:gd name="connsiteX13" fmla="*/ 5496791 w 5964381"/>
                <a:gd name="connsiteY13" fmla="*/ 29655 h 1723373"/>
                <a:gd name="connsiteX14" fmla="*/ 5683827 w 5964381"/>
                <a:gd name="connsiteY14" fmla="*/ 1567510 h 1723373"/>
                <a:gd name="connsiteX15" fmla="*/ 5964381 w 5964381"/>
                <a:gd name="connsiteY15" fmla="*/ 1650637 h 1723373"/>
                <a:gd name="connsiteX0" fmla="*/ 0 w 5964381"/>
                <a:gd name="connsiteY0" fmla="*/ 912883 h 1723373"/>
                <a:gd name="connsiteX1" fmla="*/ 301336 w 5964381"/>
                <a:gd name="connsiteY1" fmla="*/ 1141483 h 1723373"/>
                <a:gd name="connsiteX2" fmla="*/ 519545 w 5964381"/>
                <a:gd name="connsiteY2" fmla="*/ 185519 h 1723373"/>
                <a:gd name="connsiteX3" fmla="*/ 684718 w 5964381"/>
                <a:gd name="connsiteY3" fmla="*/ 1665790 h 1723373"/>
                <a:gd name="connsiteX4" fmla="*/ 1340427 w 5964381"/>
                <a:gd name="connsiteY4" fmla="*/ 1640246 h 1723373"/>
                <a:gd name="connsiteX5" fmla="*/ 1672936 w 5964381"/>
                <a:gd name="connsiteY5" fmla="*/ 715455 h 1723373"/>
                <a:gd name="connsiteX6" fmla="*/ 2483427 w 5964381"/>
                <a:gd name="connsiteY6" fmla="*/ 123173 h 1723373"/>
                <a:gd name="connsiteX7" fmla="*/ 3366654 w 5964381"/>
                <a:gd name="connsiteY7" fmla="*/ 102392 h 1723373"/>
                <a:gd name="connsiteX8" fmla="*/ 4343400 w 5964381"/>
                <a:gd name="connsiteY8" fmla="*/ 653110 h 1723373"/>
                <a:gd name="connsiteX9" fmla="*/ 4613563 w 5964381"/>
                <a:gd name="connsiteY9" fmla="*/ 954446 h 1723373"/>
                <a:gd name="connsiteX10" fmla="*/ 4842163 w 5964381"/>
                <a:gd name="connsiteY10" fmla="*/ 1422037 h 1723373"/>
                <a:gd name="connsiteX11" fmla="*/ 5060372 w 5964381"/>
                <a:gd name="connsiteY11" fmla="*/ 1723373 h 1723373"/>
                <a:gd name="connsiteX12" fmla="*/ 5288972 w 5964381"/>
                <a:gd name="connsiteY12" fmla="*/ 1692201 h 1723373"/>
                <a:gd name="connsiteX13" fmla="*/ 5496791 w 5964381"/>
                <a:gd name="connsiteY13" fmla="*/ 29655 h 1723373"/>
                <a:gd name="connsiteX14" fmla="*/ 5683827 w 5964381"/>
                <a:gd name="connsiteY14" fmla="*/ 1567510 h 1723373"/>
                <a:gd name="connsiteX15" fmla="*/ 5964381 w 5964381"/>
                <a:gd name="connsiteY15" fmla="*/ 1650637 h 1723373"/>
                <a:gd name="connsiteX0" fmla="*/ 0 w 5964381"/>
                <a:gd name="connsiteY0" fmla="*/ 912883 h 1744770"/>
                <a:gd name="connsiteX1" fmla="*/ 301336 w 5964381"/>
                <a:gd name="connsiteY1" fmla="*/ 1141483 h 1744770"/>
                <a:gd name="connsiteX2" fmla="*/ 519545 w 5964381"/>
                <a:gd name="connsiteY2" fmla="*/ 185519 h 1744770"/>
                <a:gd name="connsiteX3" fmla="*/ 684718 w 5964381"/>
                <a:gd name="connsiteY3" fmla="*/ 1665790 h 1744770"/>
                <a:gd name="connsiteX4" fmla="*/ 1340427 w 5964381"/>
                <a:gd name="connsiteY4" fmla="*/ 1640246 h 1744770"/>
                <a:gd name="connsiteX5" fmla="*/ 1672936 w 5964381"/>
                <a:gd name="connsiteY5" fmla="*/ 715455 h 1744770"/>
                <a:gd name="connsiteX6" fmla="*/ 2483427 w 5964381"/>
                <a:gd name="connsiteY6" fmla="*/ 123173 h 1744770"/>
                <a:gd name="connsiteX7" fmla="*/ 3366654 w 5964381"/>
                <a:gd name="connsiteY7" fmla="*/ 102392 h 1744770"/>
                <a:gd name="connsiteX8" fmla="*/ 4343400 w 5964381"/>
                <a:gd name="connsiteY8" fmla="*/ 653110 h 1744770"/>
                <a:gd name="connsiteX9" fmla="*/ 4613563 w 5964381"/>
                <a:gd name="connsiteY9" fmla="*/ 954446 h 1744770"/>
                <a:gd name="connsiteX10" fmla="*/ 4842163 w 5964381"/>
                <a:gd name="connsiteY10" fmla="*/ 1422037 h 1744770"/>
                <a:gd name="connsiteX11" fmla="*/ 5060372 w 5964381"/>
                <a:gd name="connsiteY11" fmla="*/ 1723373 h 1744770"/>
                <a:gd name="connsiteX12" fmla="*/ 5288972 w 5964381"/>
                <a:gd name="connsiteY12" fmla="*/ 1692201 h 1744770"/>
                <a:gd name="connsiteX13" fmla="*/ 5496791 w 5964381"/>
                <a:gd name="connsiteY13" fmla="*/ 29655 h 1744770"/>
                <a:gd name="connsiteX14" fmla="*/ 5683827 w 5964381"/>
                <a:gd name="connsiteY14" fmla="*/ 1567510 h 1744770"/>
                <a:gd name="connsiteX15" fmla="*/ 5964381 w 5964381"/>
                <a:gd name="connsiteY15" fmla="*/ 1650637 h 1744770"/>
                <a:gd name="connsiteX0" fmla="*/ 0 w 5964381"/>
                <a:gd name="connsiteY0" fmla="*/ 912883 h 1757197"/>
                <a:gd name="connsiteX1" fmla="*/ 301336 w 5964381"/>
                <a:gd name="connsiteY1" fmla="*/ 1141483 h 1757197"/>
                <a:gd name="connsiteX2" fmla="*/ 519545 w 5964381"/>
                <a:gd name="connsiteY2" fmla="*/ 185519 h 1757197"/>
                <a:gd name="connsiteX3" fmla="*/ 684718 w 5964381"/>
                <a:gd name="connsiteY3" fmla="*/ 1665790 h 1757197"/>
                <a:gd name="connsiteX4" fmla="*/ 1340427 w 5964381"/>
                <a:gd name="connsiteY4" fmla="*/ 1640246 h 1757197"/>
                <a:gd name="connsiteX5" fmla="*/ 1672936 w 5964381"/>
                <a:gd name="connsiteY5" fmla="*/ 715455 h 1757197"/>
                <a:gd name="connsiteX6" fmla="*/ 2483427 w 5964381"/>
                <a:gd name="connsiteY6" fmla="*/ 123173 h 1757197"/>
                <a:gd name="connsiteX7" fmla="*/ 3366654 w 5964381"/>
                <a:gd name="connsiteY7" fmla="*/ 102392 h 1757197"/>
                <a:gd name="connsiteX8" fmla="*/ 4343400 w 5964381"/>
                <a:gd name="connsiteY8" fmla="*/ 653110 h 1757197"/>
                <a:gd name="connsiteX9" fmla="*/ 4613563 w 5964381"/>
                <a:gd name="connsiteY9" fmla="*/ 954446 h 1757197"/>
                <a:gd name="connsiteX10" fmla="*/ 4842163 w 5964381"/>
                <a:gd name="connsiteY10" fmla="*/ 1422037 h 1757197"/>
                <a:gd name="connsiteX11" fmla="*/ 5060372 w 5964381"/>
                <a:gd name="connsiteY11" fmla="*/ 1723373 h 1757197"/>
                <a:gd name="connsiteX12" fmla="*/ 5288972 w 5964381"/>
                <a:gd name="connsiteY12" fmla="*/ 1692201 h 1757197"/>
                <a:gd name="connsiteX13" fmla="*/ 5496791 w 5964381"/>
                <a:gd name="connsiteY13" fmla="*/ 29655 h 1757197"/>
                <a:gd name="connsiteX14" fmla="*/ 5683827 w 5964381"/>
                <a:gd name="connsiteY14" fmla="*/ 1567510 h 1757197"/>
                <a:gd name="connsiteX15" fmla="*/ 5964381 w 5964381"/>
                <a:gd name="connsiteY15" fmla="*/ 1650637 h 1757197"/>
                <a:gd name="connsiteX0" fmla="*/ 0 w 5964381"/>
                <a:gd name="connsiteY0" fmla="*/ 912883 h 1757197"/>
                <a:gd name="connsiteX1" fmla="*/ 301336 w 5964381"/>
                <a:gd name="connsiteY1" fmla="*/ 1141483 h 1757197"/>
                <a:gd name="connsiteX2" fmla="*/ 519545 w 5964381"/>
                <a:gd name="connsiteY2" fmla="*/ 185519 h 1757197"/>
                <a:gd name="connsiteX3" fmla="*/ 684718 w 5964381"/>
                <a:gd name="connsiteY3" fmla="*/ 1665790 h 1757197"/>
                <a:gd name="connsiteX4" fmla="*/ 1340427 w 5964381"/>
                <a:gd name="connsiteY4" fmla="*/ 1640246 h 1757197"/>
                <a:gd name="connsiteX5" fmla="*/ 1672936 w 5964381"/>
                <a:gd name="connsiteY5" fmla="*/ 715455 h 1757197"/>
                <a:gd name="connsiteX6" fmla="*/ 2483427 w 5964381"/>
                <a:gd name="connsiteY6" fmla="*/ 123173 h 1757197"/>
                <a:gd name="connsiteX7" fmla="*/ 3366654 w 5964381"/>
                <a:gd name="connsiteY7" fmla="*/ 102392 h 1757197"/>
                <a:gd name="connsiteX8" fmla="*/ 4343400 w 5964381"/>
                <a:gd name="connsiteY8" fmla="*/ 653110 h 1757197"/>
                <a:gd name="connsiteX9" fmla="*/ 4613563 w 5964381"/>
                <a:gd name="connsiteY9" fmla="*/ 954446 h 1757197"/>
                <a:gd name="connsiteX10" fmla="*/ 4842163 w 5964381"/>
                <a:gd name="connsiteY10" fmla="*/ 1422037 h 1757197"/>
                <a:gd name="connsiteX11" fmla="*/ 5060372 w 5964381"/>
                <a:gd name="connsiteY11" fmla="*/ 1723373 h 1757197"/>
                <a:gd name="connsiteX12" fmla="*/ 5288972 w 5964381"/>
                <a:gd name="connsiteY12" fmla="*/ 1692201 h 1757197"/>
                <a:gd name="connsiteX13" fmla="*/ 5496791 w 5964381"/>
                <a:gd name="connsiteY13" fmla="*/ 29655 h 1757197"/>
                <a:gd name="connsiteX14" fmla="*/ 5683827 w 5964381"/>
                <a:gd name="connsiteY14" fmla="*/ 1567510 h 1757197"/>
                <a:gd name="connsiteX15" fmla="*/ 5964381 w 5964381"/>
                <a:gd name="connsiteY15" fmla="*/ 1650637 h 1757197"/>
                <a:gd name="connsiteX0" fmla="*/ 0 w 5964381"/>
                <a:gd name="connsiteY0" fmla="*/ 912883 h 1757197"/>
                <a:gd name="connsiteX1" fmla="*/ 301336 w 5964381"/>
                <a:gd name="connsiteY1" fmla="*/ 1141483 h 1757197"/>
                <a:gd name="connsiteX2" fmla="*/ 519545 w 5964381"/>
                <a:gd name="connsiteY2" fmla="*/ 185519 h 1757197"/>
                <a:gd name="connsiteX3" fmla="*/ 684718 w 5964381"/>
                <a:gd name="connsiteY3" fmla="*/ 1665790 h 1757197"/>
                <a:gd name="connsiteX4" fmla="*/ 1340427 w 5964381"/>
                <a:gd name="connsiteY4" fmla="*/ 1640246 h 1757197"/>
                <a:gd name="connsiteX5" fmla="*/ 1672936 w 5964381"/>
                <a:gd name="connsiteY5" fmla="*/ 715455 h 1757197"/>
                <a:gd name="connsiteX6" fmla="*/ 2483427 w 5964381"/>
                <a:gd name="connsiteY6" fmla="*/ 123173 h 1757197"/>
                <a:gd name="connsiteX7" fmla="*/ 3366654 w 5964381"/>
                <a:gd name="connsiteY7" fmla="*/ 102392 h 1757197"/>
                <a:gd name="connsiteX8" fmla="*/ 4343400 w 5964381"/>
                <a:gd name="connsiteY8" fmla="*/ 653110 h 1757197"/>
                <a:gd name="connsiteX9" fmla="*/ 4613563 w 5964381"/>
                <a:gd name="connsiteY9" fmla="*/ 954446 h 1757197"/>
                <a:gd name="connsiteX10" fmla="*/ 4842163 w 5964381"/>
                <a:gd name="connsiteY10" fmla="*/ 1422037 h 1757197"/>
                <a:gd name="connsiteX11" fmla="*/ 5060372 w 5964381"/>
                <a:gd name="connsiteY11" fmla="*/ 1723373 h 1757197"/>
                <a:gd name="connsiteX12" fmla="*/ 5288972 w 5964381"/>
                <a:gd name="connsiteY12" fmla="*/ 1692201 h 1757197"/>
                <a:gd name="connsiteX13" fmla="*/ 5496791 w 5964381"/>
                <a:gd name="connsiteY13" fmla="*/ 29655 h 1757197"/>
                <a:gd name="connsiteX14" fmla="*/ 5683827 w 5964381"/>
                <a:gd name="connsiteY14" fmla="*/ 1567510 h 1757197"/>
                <a:gd name="connsiteX15" fmla="*/ 5964381 w 5964381"/>
                <a:gd name="connsiteY15" fmla="*/ 1650637 h 1757197"/>
                <a:gd name="connsiteX0" fmla="*/ 0 w 5964381"/>
                <a:gd name="connsiteY0" fmla="*/ 912883 h 1757197"/>
                <a:gd name="connsiteX1" fmla="*/ 301336 w 5964381"/>
                <a:gd name="connsiteY1" fmla="*/ 1141483 h 1757197"/>
                <a:gd name="connsiteX2" fmla="*/ 519545 w 5964381"/>
                <a:gd name="connsiteY2" fmla="*/ 185519 h 1757197"/>
                <a:gd name="connsiteX3" fmla="*/ 684718 w 5964381"/>
                <a:gd name="connsiteY3" fmla="*/ 1665790 h 1757197"/>
                <a:gd name="connsiteX4" fmla="*/ 1340427 w 5964381"/>
                <a:gd name="connsiteY4" fmla="*/ 1640246 h 1757197"/>
                <a:gd name="connsiteX5" fmla="*/ 1672936 w 5964381"/>
                <a:gd name="connsiteY5" fmla="*/ 715455 h 1757197"/>
                <a:gd name="connsiteX6" fmla="*/ 2483427 w 5964381"/>
                <a:gd name="connsiteY6" fmla="*/ 123173 h 1757197"/>
                <a:gd name="connsiteX7" fmla="*/ 3366654 w 5964381"/>
                <a:gd name="connsiteY7" fmla="*/ 102392 h 1757197"/>
                <a:gd name="connsiteX8" fmla="*/ 4343400 w 5964381"/>
                <a:gd name="connsiteY8" fmla="*/ 653110 h 1757197"/>
                <a:gd name="connsiteX9" fmla="*/ 4613563 w 5964381"/>
                <a:gd name="connsiteY9" fmla="*/ 954446 h 1757197"/>
                <a:gd name="connsiteX10" fmla="*/ 4842163 w 5964381"/>
                <a:gd name="connsiteY10" fmla="*/ 1422037 h 1757197"/>
                <a:gd name="connsiteX11" fmla="*/ 5060372 w 5964381"/>
                <a:gd name="connsiteY11" fmla="*/ 1723373 h 1757197"/>
                <a:gd name="connsiteX12" fmla="*/ 5288972 w 5964381"/>
                <a:gd name="connsiteY12" fmla="*/ 1692201 h 1757197"/>
                <a:gd name="connsiteX13" fmla="*/ 5496791 w 5964381"/>
                <a:gd name="connsiteY13" fmla="*/ 29655 h 1757197"/>
                <a:gd name="connsiteX14" fmla="*/ 5683827 w 5964381"/>
                <a:gd name="connsiteY14" fmla="*/ 1567510 h 1757197"/>
                <a:gd name="connsiteX15" fmla="*/ 5964381 w 5964381"/>
                <a:gd name="connsiteY15" fmla="*/ 1650637 h 1757197"/>
                <a:gd name="connsiteX0" fmla="*/ 0 w 5964381"/>
                <a:gd name="connsiteY0" fmla="*/ 912883 h 1757197"/>
                <a:gd name="connsiteX1" fmla="*/ 301336 w 5964381"/>
                <a:gd name="connsiteY1" fmla="*/ 1141483 h 1757197"/>
                <a:gd name="connsiteX2" fmla="*/ 519545 w 5964381"/>
                <a:gd name="connsiteY2" fmla="*/ 185519 h 1757197"/>
                <a:gd name="connsiteX3" fmla="*/ 684718 w 5964381"/>
                <a:gd name="connsiteY3" fmla="*/ 1665790 h 1757197"/>
                <a:gd name="connsiteX4" fmla="*/ 1340427 w 5964381"/>
                <a:gd name="connsiteY4" fmla="*/ 1640246 h 1757197"/>
                <a:gd name="connsiteX5" fmla="*/ 1672936 w 5964381"/>
                <a:gd name="connsiteY5" fmla="*/ 715455 h 1757197"/>
                <a:gd name="connsiteX6" fmla="*/ 2483427 w 5964381"/>
                <a:gd name="connsiteY6" fmla="*/ 123173 h 1757197"/>
                <a:gd name="connsiteX7" fmla="*/ 3366654 w 5964381"/>
                <a:gd name="connsiteY7" fmla="*/ 102392 h 1757197"/>
                <a:gd name="connsiteX8" fmla="*/ 4343400 w 5964381"/>
                <a:gd name="connsiteY8" fmla="*/ 653110 h 1757197"/>
                <a:gd name="connsiteX9" fmla="*/ 4613563 w 5964381"/>
                <a:gd name="connsiteY9" fmla="*/ 954446 h 1757197"/>
                <a:gd name="connsiteX10" fmla="*/ 4842163 w 5964381"/>
                <a:gd name="connsiteY10" fmla="*/ 1422037 h 1757197"/>
                <a:gd name="connsiteX11" fmla="*/ 5060372 w 5964381"/>
                <a:gd name="connsiteY11" fmla="*/ 1723373 h 1757197"/>
                <a:gd name="connsiteX12" fmla="*/ 5288972 w 5964381"/>
                <a:gd name="connsiteY12" fmla="*/ 1692201 h 1757197"/>
                <a:gd name="connsiteX13" fmla="*/ 5496791 w 5964381"/>
                <a:gd name="connsiteY13" fmla="*/ 29655 h 1757197"/>
                <a:gd name="connsiteX14" fmla="*/ 5683827 w 5964381"/>
                <a:gd name="connsiteY14" fmla="*/ 1567510 h 1757197"/>
                <a:gd name="connsiteX15" fmla="*/ 5964381 w 5964381"/>
                <a:gd name="connsiteY15" fmla="*/ 1650637 h 1757197"/>
                <a:gd name="connsiteX0" fmla="*/ 0 w 5964381"/>
                <a:gd name="connsiteY0" fmla="*/ 912883 h 1757197"/>
                <a:gd name="connsiteX1" fmla="*/ 301336 w 5964381"/>
                <a:gd name="connsiteY1" fmla="*/ 1141483 h 1757197"/>
                <a:gd name="connsiteX2" fmla="*/ 519545 w 5964381"/>
                <a:gd name="connsiteY2" fmla="*/ 185519 h 1757197"/>
                <a:gd name="connsiteX3" fmla="*/ 684718 w 5964381"/>
                <a:gd name="connsiteY3" fmla="*/ 1665790 h 1757197"/>
                <a:gd name="connsiteX4" fmla="*/ 1340427 w 5964381"/>
                <a:gd name="connsiteY4" fmla="*/ 1640246 h 1757197"/>
                <a:gd name="connsiteX5" fmla="*/ 1672936 w 5964381"/>
                <a:gd name="connsiteY5" fmla="*/ 715455 h 1757197"/>
                <a:gd name="connsiteX6" fmla="*/ 2483427 w 5964381"/>
                <a:gd name="connsiteY6" fmla="*/ 123173 h 1757197"/>
                <a:gd name="connsiteX7" fmla="*/ 3366654 w 5964381"/>
                <a:gd name="connsiteY7" fmla="*/ 102392 h 1757197"/>
                <a:gd name="connsiteX8" fmla="*/ 4343400 w 5964381"/>
                <a:gd name="connsiteY8" fmla="*/ 653110 h 1757197"/>
                <a:gd name="connsiteX9" fmla="*/ 4613563 w 5964381"/>
                <a:gd name="connsiteY9" fmla="*/ 954446 h 1757197"/>
                <a:gd name="connsiteX10" fmla="*/ 4842163 w 5964381"/>
                <a:gd name="connsiteY10" fmla="*/ 1422037 h 1757197"/>
                <a:gd name="connsiteX11" fmla="*/ 5060372 w 5964381"/>
                <a:gd name="connsiteY11" fmla="*/ 1723373 h 1757197"/>
                <a:gd name="connsiteX12" fmla="*/ 5288972 w 5964381"/>
                <a:gd name="connsiteY12" fmla="*/ 1692201 h 1757197"/>
                <a:gd name="connsiteX13" fmla="*/ 5496791 w 5964381"/>
                <a:gd name="connsiteY13" fmla="*/ 29655 h 1757197"/>
                <a:gd name="connsiteX14" fmla="*/ 5683827 w 5964381"/>
                <a:gd name="connsiteY14" fmla="*/ 1567510 h 1757197"/>
                <a:gd name="connsiteX15" fmla="*/ 5964381 w 5964381"/>
                <a:gd name="connsiteY15" fmla="*/ 1650637 h 1757197"/>
                <a:gd name="connsiteX0" fmla="*/ 0 w 6016768"/>
                <a:gd name="connsiteY0" fmla="*/ 912883 h 1757197"/>
                <a:gd name="connsiteX1" fmla="*/ 301336 w 6016768"/>
                <a:gd name="connsiteY1" fmla="*/ 1141483 h 1757197"/>
                <a:gd name="connsiteX2" fmla="*/ 519545 w 6016768"/>
                <a:gd name="connsiteY2" fmla="*/ 185519 h 1757197"/>
                <a:gd name="connsiteX3" fmla="*/ 684718 w 6016768"/>
                <a:gd name="connsiteY3" fmla="*/ 1665790 h 1757197"/>
                <a:gd name="connsiteX4" fmla="*/ 1340427 w 6016768"/>
                <a:gd name="connsiteY4" fmla="*/ 1640246 h 1757197"/>
                <a:gd name="connsiteX5" fmla="*/ 1672936 w 6016768"/>
                <a:gd name="connsiteY5" fmla="*/ 715455 h 1757197"/>
                <a:gd name="connsiteX6" fmla="*/ 2483427 w 6016768"/>
                <a:gd name="connsiteY6" fmla="*/ 123173 h 1757197"/>
                <a:gd name="connsiteX7" fmla="*/ 3366654 w 6016768"/>
                <a:gd name="connsiteY7" fmla="*/ 102392 h 1757197"/>
                <a:gd name="connsiteX8" fmla="*/ 4343400 w 6016768"/>
                <a:gd name="connsiteY8" fmla="*/ 653110 h 1757197"/>
                <a:gd name="connsiteX9" fmla="*/ 4613563 w 6016768"/>
                <a:gd name="connsiteY9" fmla="*/ 954446 h 1757197"/>
                <a:gd name="connsiteX10" fmla="*/ 4842163 w 6016768"/>
                <a:gd name="connsiteY10" fmla="*/ 1422037 h 1757197"/>
                <a:gd name="connsiteX11" fmla="*/ 5060372 w 6016768"/>
                <a:gd name="connsiteY11" fmla="*/ 1723373 h 1757197"/>
                <a:gd name="connsiteX12" fmla="*/ 5288972 w 6016768"/>
                <a:gd name="connsiteY12" fmla="*/ 1692201 h 1757197"/>
                <a:gd name="connsiteX13" fmla="*/ 5496791 w 6016768"/>
                <a:gd name="connsiteY13" fmla="*/ 29655 h 1757197"/>
                <a:gd name="connsiteX14" fmla="*/ 5683827 w 6016768"/>
                <a:gd name="connsiteY14" fmla="*/ 1567510 h 1757197"/>
                <a:gd name="connsiteX15" fmla="*/ 6016768 w 6016768"/>
                <a:gd name="connsiteY15" fmla="*/ 1472043 h 1757197"/>
                <a:gd name="connsiteX0" fmla="*/ 0 w 6016768"/>
                <a:gd name="connsiteY0" fmla="*/ 912883 h 1757197"/>
                <a:gd name="connsiteX1" fmla="*/ 301336 w 6016768"/>
                <a:gd name="connsiteY1" fmla="*/ 1141483 h 1757197"/>
                <a:gd name="connsiteX2" fmla="*/ 519545 w 6016768"/>
                <a:gd name="connsiteY2" fmla="*/ 185519 h 1757197"/>
                <a:gd name="connsiteX3" fmla="*/ 684718 w 6016768"/>
                <a:gd name="connsiteY3" fmla="*/ 1665790 h 1757197"/>
                <a:gd name="connsiteX4" fmla="*/ 1340427 w 6016768"/>
                <a:gd name="connsiteY4" fmla="*/ 1640246 h 1757197"/>
                <a:gd name="connsiteX5" fmla="*/ 1672936 w 6016768"/>
                <a:gd name="connsiteY5" fmla="*/ 715455 h 1757197"/>
                <a:gd name="connsiteX6" fmla="*/ 2483427 w 6016768"/>
                <a:gd name="connsiteY6" fmla="*/ 123173 h 1757197"/>
                <a:gd name="connsiteX7" fmla="*/ 3366654 w 6016768"/>
                <a:gd name="connsiteY7" fmla="*/ 102392 h 1757197"/>
                <a:gd name="connsiteX8" fmla="*/ 4343400 w 6016768"/>
                <a:gd name="connsiteY8" fmla="*/ 653110 h 1757197"/>
                <a:gd name="connsiteX9" fmla="*/ 4613563 w 6016768"/>
                <a:gd name="connsiteY9" fmla="*/ 954446 h 1757197"/>
                <a:gd name="connsiteX10" fmla="*/ 4842163 w 6016768"/>
                <a:gd name="connsiteY10" fmla="*/ 1422037 h 1757197"/>
                <a:gd name="connsiteX11" fmla="*/ 5060372 w 6016768"/>
                <a:gd name="connsiteY11" fmla="*/ 1723373 h 1757197"/>
                <a:gd name="connsiteX12" fmla="*/ 5288972 w 6016768"/>
                <a:gd name="connsiteY12" fmla="*/ 1692201 h 1757197"/>
                <a:gd name="connsiteX13" fmla="*/ 5496791 w 6016768"/>
                <a:gd name="connsiteY13" fmla="*/ 29655 h 1757197"/>
                <a:gd name="connsiteX14" fmla="*/ 5683827 w 6016768"/>
                <a:gd name="connsiteY14" fmla="*/ 1567510 h 1757197"/>
                <a:gd name="connsiteX15" fmla="*/ 6016768 w 6016768"/>
                <a:gd name="connsiteY15" fmla="*/ 1472043 h 1757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16768" h="1757197">
                  <a:moveTo>
                    <a:pt x="0" y="912883"/>
                  </a:moveTo>
                  <a:cubicBezTo>
                    <a:pt x="55202" y="1015277"/>
                    <a:pt x="184222" y="1222445"/>
                    <a:pt x="301336" y="1141483"/>
                  </a:cubicBezTo>
                  <a:cubicBezTo>
                    <a:pt x="369310" y="1080003"/>
                    <a:pt x="396803" y="168418"/>
                    <a:pt x="519545" y="185519"/>
                  </a:cubicBezTo>
                  <a:cubicBezTo>
                    <a:pt x="606353" y="222537"/>
                    <a:pt x="559810" y="1631154"/>
                    <a:pt x="684718" y="1665790"/>
                  </a:cubicBezTo>
                  <a:cubicBezTo>
                    <a:pt x="881856" y="1726331"/>
                    <a:pt x="1136145" y="1710674"/>
                    <a:pt x="1340427" y="1640246"/>
                  </a:cubicBezTo>
                  <a:cubicBezTo>
                    <a:pt x="1460788" y="1582013"/>
                    <a:pt x="1535906" y="885607"/>
                    <a:pt x="1672936" y="715455"/>
                  </a:cubicBezTo>
                  <a:cubicBezTo>
                    <a:pt x="1764507" y="568034"/>
                    <a:pt x="2301370" y="196775"/>
                    <a:pt x="2483427" y="123173"/>
                  </a:cubicBezTo>
                  <a:cubicBezTo>
                    <a:pt x="2806411" y="-62348"/>
                    <a:pt x="3119870" y="-12125"/>
                    <a:pt x="3366654" y="102392"/>
                  </a:cubicBezTo>
                  <a:cubicBezTo>
                    <a:pt x="3701761" y="274058"/>
                    <a:pt x="4017818" y="557644"/>
                    <a:pt x="4343400" y="653110"/>
                  </a:cubicBezTo>
                  <a:cubicBezTo>
                    <a:pt x="4504891" y="701167"/>
                    <a:pt x="4566371" y="851619"/>
                    <a:pt x="4613563" y="954446"/>
                  </a:cubicBezTo>
                  <a:cubicBezTo>
                    <a:pt x="4689763" y="1110310"/>
                    <a:pt x="4744532" y="1285223"/>
                    <a:pt x="4842163" y="1422037"/>
                  </a:cubicBezTo>
                  <a:cubicBezTo>
                    <a:pt x="4905374" y="1527245"/>
                    <a:pt x="4973349" y="1672934"/>
                    <a:pt x="5060372" y="1723373"/>
                  </a:cubicBezTo>
                  <a:cubicBezTo>
                    <a:pt x="5141334" y="1782038"/>
                    <a:pt x="5227059" y="1759742"/>
                    <a:pt x="5288972" y="1692201"/>
                  </a:cubicBezTo>
                  <a:cubicBezTo>
                    <a:pt x="5351102" y="1638081"/>
                    <a:pt x="5422756" y="31387"/>
                    <a:pt x="5496791" y="29655"/>
                  </a:cubicBezTo>
                  <a:cubicBezTo>
                    <a:pt x="5571042" y="25541"/>
                    <a:pt x="5595289" y="1504948"/>
                    <a:pt x="5683827" y="1567510"/>
                  </a:cubicBezTo>
                  <a:cubicBezTo>
                    <a:pt x="5767820" y="1664275"/>
                    <a:pt x="5832763" y="1396709"/>
                    <a:pt x="6016768" y="1472043"/>
                  </a:cubicBezTo>
                </a:path>
              </a:pathLst>
            </a:cu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0B46F8BC-6435-E3BD-1C6C-A40F79BF3B9F}"/>
                </a:ext>
              </a:extLst>
            </p:cNvPr>
            <p:cNvSpPr/>
            <p:nvPr/>
          </p:nvSpPr>
          <p:spPr>
            <a:xfrm>
              <a:off x="5838825" y="2229758"/>
              <a:ext cx="308364" cy="1002927"/>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CA91FD47-CC9C-FC1C-CAFB-4AE787D189C1}"/>
                </a:ext>
              </a:extLst>
            </p:cNvPr>
            <p:cNvSpPr/>
            <p:nvPr/>
          </p:nvSpPr>
          <p:spPr>
            <a:xfrm>
              <a:off x="8173959" y="2245623"/>
              <a:ext cx="308364" cy="1002927"/>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B93A908A-9D65-A6AE-59DE-098B80B60ACC}"/>
                </a:ext>
              </a:extLst>
            </p:cNvPr>
            <p:cNvSpPr/>
            <p:nvPr/>
          </p:nvSpPr>
          <p:spPr>
            <a:xfrm>
              <a:off x="7868760" y="2248271"/>
              <a:ext cx="308364" cy="1002927"/>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32FF3004-64D4-8D74-0014-EE0ABCAABFF6}"/>
                </a:ext>
              </a:extLst>
            </p:cNvPr>
            <p:cNvSpPr/>
            <p:nvPr/>
          </p:nvSpPr>
          <p:spPr>
            <a:xfrm>
              <a:off x="7557600" y="2245621"/>
              <a:ext cx="308364" cy="1002927"/>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803CB221-5333-9DBF-4D0F-AB1280B773EF}"/>
                </a:ext>
              </a:extLst>
            </p:cNvPr>
            <p:cNvSpPr/>
            <p:nvPr/>
          </p:nvSpPr>
          <p:spPr>
            <a:xfrm>
              <a:off x="8488284" y="2245623"/>
              <a:ext cx="308364" cy="1002927"/>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EE43AAF1-7E24-CD44-F79F-49BAA16C21A0}"/>
                </a:ext>
              </a:extLst>
            </p:cNvPr>
            <p:cNvSpPr/>
            <p:nvPr/>
          </p:nvSpPr>
          <p:spPr>
            <a:xfrm>
              <a:off x="10857156" y="2221867"/>
              <a:ext cx="308364" cy="1002927"/>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B41C2789-6823-DD9A-7976-235CB32C677F}"/>
                </a:ext>
              </a:extLst>
            </p:cNvPr>
            <p:cNvSpPr txBox="1"/>
            <p:nvPr/>
          </p:nvSpPr>
          <p:spPr>
            <a:xfrm>
              <a:off x="5834373" y="1931992"/>
              <a:ext cx="404502" cy="215444"/>
            </a:xfrm>
            <a:prstGeom prst="rect">
              <a:avLst/>
            </a:prstGeom>
            <a:noFill/>
          </p:spPr>
          <p:txBody>
            <a:bodyPr wrap="square" lIns="0" tIns="0" rIns="0" bIns="0" rtlCol="0">
              <a:spAutoFit/>
            </a:bodyPr>
            <a:lstStyle/>
            <a:p>
              <a:r>
                <a:rPr lang="en-GB" sz="1400"/>
                <a:t>1hr</a:t>
              </a:r>
            </a:p>
          </p:txBody>
        </p:sp>
        <p:sp>
          <p:nvSpPr>
            <p:cNvPr id="21" name="TextBox 20">
              <a:extLst>
                <a:ext uri="{FF2B5EF4-FFF2-40B4-BE49-F238E27FC236}">
                  <a16:creationId xmlns:a16="http://schemas.microsoft.com/office/drawing/2014/main" id="{0F01AB8A-C6CD-1D49-D415-C50D56AB754A}"/>
                </a:ext>
              </a:extLst>
            </p:cNvPr>
            <p:cNvSpPr txBox="1"/>
            <p:nvPr/>
          </p:nvSpPr>
          <p:spPr>
            <a:xfrm>
              <a:off x="7559651" y="3245339"/>
              <a:ext cx="404502" cy="215444"/>
            </a:xfrm>
            <a:prstGeom prst="rect">
              <a:avLst/>
            </a:prstGeom>
            <a:noFill/>
          </p:spPr>
          <p:txBody>
            <a:bodyPr wrap="square" lIns="0" tIns="0" rIns="0" bIns="0" rtlCol="0">
              <a:spAutoFit/>
            </a:bodyPr>
            <a:lstStyle/>
            <a:p>
              <a:r>
                <a:rPr lang="en-GB" sz="1400"/>
                <a:t>1hr</a:t>
              </a:r>
            </a:p>
          </p:txBody>
        </p:sp>
        <p:sp>
          <p:nvSpPr>
            <p:cNvPr id="22" name="TextBox 21">
              <a:extLst>
                <a:ext uri="{FF2B5EF4-FFF2-40B4-BE49-F238E27FC236}">
                  <a16:creationId xmlns:a16="http://schemas.microsoft.com/office/drawing/2014/main" id="{9C3C585B-D6F0-AA4F-F096-0B2293CA75EA}"/>
                </a:ext>
              </a:extLst>
            </p:cNvPr>
            <p:cNvSpPr txBox="1"/>
            <p:nvPr/>
          </p:nvSpPr>
          <p:spPr>
            <a:xfrm>
              <a:off x="7864451" y="3245339"/>
              <a:ext cx="404502" cy="215444"/>
            </a:xfrm>
            <a:prstGeom prst="rect">
              <a:avLst/>
            </a:prstGeom>
            <a:noFill/>
          </p:spPr>
          <p:txBody>
            <a:bodyPr wrap="square" lIns="0" tIns="0" rIns="0" bIns="0" rtlCol="0">
              <a:spAutoFit/>
            </a:bodyPr>
            <a:lstStyle/>
            <a:p>
              <a:r>
                <a:rPr lang="en-GB" sz="1400"/>
                <a:t>1hr</a:t>
              </a:r>
            </a:p>
          </p:txBody>
        </p:sp>
        <p:sp>
          <p:nvSpPr>
            <p:cNvPr id="23" name="TextBox 22">
              <a:extLst>
                <a:ext uri="{FF2B5EF4-FFF2-40B4-BE49-F238E27FC236}">
                  <a16:creationId xmlns:a16="http://schemas.microsoft.com/office/drawing/2014/main" id="{D15DD879-389E-52BA-7F89-F52A25EBAFEB}"/>
                </a:ext>
              </a:extLst>
            </p:cNvPr>
            <p:cNvSpPr txBox="1"/>
            <p:nvPr/>
          </p:nvSpPr>
          <p:spPr>
            <a:xfrm>
              <a:off x="8197826" y="3245339"/>
              <a:ext cx="404502" cy="215444"/>
            </a:xfrm>
            <a:prstGeom prst="rect">
              <a:avLst/>
            </a:prstGeom>
            <a:noFill/>
          </p:spPr>
          <p:txBody>
            <a:bodyPr wrap="square" lIns="0" tIns="0" rIns="0" bIns="0" rtlCol="0">
              <a:spAutoFit/>
            </a:bodyPr>
            <a:lstStyle/>
            <a:p>
              <a:r>
                <a:rPr lang="en-GB" sz="1400"/>
                <a:t>1hr</a:t>
              </a:r>
            </a:p>
          </p:txBody>
        </p:sp>
        <p:sp>
          <p:nvSpPr>
            <p:cNvPr id="24" name="TextBox 23">
              <a:extLst>
                <a:ext uri="{FF2B5EF4-FFF2-40B4-BE49-F238E27FC236}">
                  <a16:creationId xmlns:a16="http://schemas.microsoft.com/office/drawing/2014/main" id="{63C0966D-83B5-FF9A-6B7B-0D232AF833B2}"/>
                </a:ext>
              </a:extLst>
            </p:cNvPr>
            <p:cNvSpPr txBox="1"/>
            <p:nvPr/>
          </p:nvSpPr>
          <p:spPr>
            <a:xfrm>
              <a:off x="8512151" y="3245339"/>
              <a:ext cx="404502" cy="215444"/>
            </a:xfrm>
            <a:prstGeom prst="rect">
              <a:avLst/>
            </a:prstGeom>
            <a:noFill/>
          </p:spPr>
          <p:txBody>
            <a:bodyPr wrap="square" lIns="0" tIns="0" rIns="0" bIns="0" rtlCol="0">
              <a:spAutoFit/>
            </a:bodyPr>
            <a:lstStyle/>
            <a:p>
              <a:r>
                <a:rPr lang="en-GB" sz="1400"/>
                <a:t>1hr</a:t>
              </a:r>
            </a:p>
          </p:txBody>
        </p:sp>
        <p:sp>
          <p:nvSpPr>
            <p:cNvPr id="25" name="TextBox 24">
              <a:extLst>
                <a:ext uri="{FF2B5EF4-FFF2-40B4-BE49-F238E27FC236}">
                  <a16:creationId xmlns:a16="http://schemas.microsoft.com/office/drawing/2014/main" id="{6061DE0D-9609-4C37-AC09-C89BCCE520A9}"/>
                </a:ext>
              </a:extLst>
            </p:cNvPr>
            <p:cNvSpPr txBox="1"/>
            <p:nvPr/>
          </p:nvSpPr>
          <p:spPr>
            <a:xfrm>
              <a:off x="7645134" y="4226405"/>
              <a:ext cx="1782430" cy="349102"/>
            </a:xfrm>
            <a:prstGeom prst="rect">
              <a:avLst/>
            </a:prstGeom>
            <a:noFill/>
          </p:spPr>
          <p:txBody>
            <a:bodyPr wrap="square" lIns="0" tIns="0" rIns="0" bIns="0" rtlCol="0">
              <a:spAutoFit/>
            </a:bodyPr>
            <a:lstStyle/>
            <a:p>
              <a:r>
                <a:rPr lang="en-GB" sz="2000" dirty="0"/>
                <a:t>Net Demand</a:t>
              </a:r>
            </a:p>
          </p:txBody>
        </p:sp>
        <p:cxnSp>
          <p:nvCxnSpPr>
            <p:cNvPr id="26" name="Straight Arrow Connector 25">
              <a:extLst>
                <a:ext uri="{FF2B5EF4-FFF2-40B4-BE49-F238E27FC236}">
                  <a16:creationId xmlns:a16="http://schemas.microsoft.com/office/drawing/2014/main" id="{690FD3D1-EACA-ACA4-80E1-CD17A29CE59E}"/>
                </a:ext>
              </a:extLst>
            </p:cNvPr>
            <p:cNvCxnSpPr>
              <a:cxnSpLocks/>
            </p:cNvCxnSpPr>
            <p:nvPr/>
          </p:nvCxnSpPr>
          <p:spPr>
            <a:xfrm flipH="1" flipV="1">
              <a:off x="7048500" y="3375383"/>
              <a:ext cx="817423" cy="9121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C7E61BC-1BBD-81CD-B7C8-6C17DFFE160E}"/>
                </a:ext>
              </a:extLst>
            </p:cNvPr>
            <p:cNvSpPr txBox="1"/>
            <p:nvPr/>
          </p:nvSpPr>
          <p:spPr>
            <a:xfrm>
              <a:off x="6394292" y="2286246"/>
              <a:ext cx="737135" cy="314191"/>
            </a:xfrm>
            <a:prstGeom prst="rect">
              <a:avLst/>
            </a:prstGeom>
            <a:noFill/>
          </p:spPr>
          <p:txBody>
            <a:bodyPr wrap="square" lIns="0" tIns="0" rIns="0" bIns="0" rtlCol="0">
              <a:spAutoFit/>
            </a:bodyPr>
            <a:lstStyle/>
            <a:p>
              <a:r>
                <a:rPr lang="en-GB" sz="1800" dirty="0"/>
                <a:t>Bin #1</a:t>
              </a:r>
            </a:p>
          </p:txBody>
        </p:sp>
        <p:cxnSp>
          <p:nvCxnSpPr>
            <p:cNvPr id="28" name="Straight Arrow Connector 27">
              <a:extLst>
                <a:ext uri="{FF2B5EF4-FFF2-40B4-BE49-F238E27FC236}">
                  <a16:creationId xmlns:a16="http://schemas.microsoft.com/office/drawing/2014/main" id="{F6F9E85A-C6C0-8EC1-C331-84D65A811055}"/>
                </a:ext>
              </a:extLst>
            </p:cNvPr>
            <p:cNvCxnSpPr>
              <a:cxnSpLocks/>
            </p:cNvCxnSpPr>
            <p:nvPr/>
          </p:nvCxnSpPr>
          <p:spPr>
            <a:xfrm flipH="1">
              <a:off x="5981676" y="2614164"/>
              <a:ext cx="530227" cy="2566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F96EC6B5-ACCD-985B-C598-0E431F5C0099}"/>
                </a:ext>
              </a:extLst>
            </p:cNvPr>
            <p:cNvCxnSpPr>
              <a:cxnSpLocks/>
            </p:cNvCxnSpPr>
            <p:nvPr/>
          </p:nvCxnSpPr>
          <p:spPr>
            <a:xfrm flipH="1">
              <a:off x="8942264" y="2551171"/>
              <a:ext cx="530227" cy="2566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523A1B30-CF3D-ADA7-27D5-9BDE51C04931}"/>
                </a:ext>
              </a:extLst>
            </p:cNvPr>
            <p:cNvSpPr txBox="1"/>
            <p:nvPr/>
          </p:nvSpPr>
          <p:spPr>
            <a:xfrm>
              <a:off x="9352154" y="2275281"/>
              <a:ext cx="737135" cy="314191"/>
            </a:xfrm>
            <a:prstGeom prst="rect">
              <a:avLst/>
            </a:prstGeom>
            <a:noFill/>
          </p:spPr>
          <p:txBody>
            <a:bodyPr wrap="square" lIns="0" tIns="0" rIns="0" bIns="0" rtlCol="0">
              <a:spAutoFit/>
            </a:bodyPr>
            <a:lstStyle/>
            <a:p>
              <a:r>
                <a:rPr lang="en-GB" sz="1800" dirty="0"/>
                <a:t>Bin #2</a:t>
              </a:r>
            </a:p>
          </p:txBody>
        </p:sp>
        <p:sp>
          <p:nvSpPr>
            <p:cNvPr id="31" name="TextBox 30">
              <a:extLst>
                <a:ext uri="{FF2B5EF4-FFF2-40B4-BE49-F238E27FC236}">
                  <a16:creationId xmlns:a16="http://schemas.microsoft.com/office/drawing/2014/main" id="{F4884575-1664-0558-1D93-C0BCA019AD35}"/>
                </a:ext>
              </a:extLst>
            </p:cNvPr>
            <p:cNvSpPr txBox="1"/>
            <p:nvPr/>
          </p:nvSpPr>
          <p:spPr>
            <a:xfrm>
              <a:off x="11299717" y="2286246"/>
              <a:ext cx="737135" cy="314191"/>
            </a:xfrm>
            <a:prstGeom prst="rect">
              <a:avLst/>
            </a:prstGeom>
            <a:noFill/>
          </p:spPr>
          <p:txBody>
            <a:bodyPr wrap="square" lIns="0" tIns="0" rIns="0" bIns="0" rtlCol="0">
              <a:spAutoFit/>
            </a:bodyPr>
            <a:lstStyle/>
            <a:p>
              <a:r>
                <a:rPr lang="en-GB" sz="1800" dirty="0"/>
                <a:t>Bin #1</a:t>
              </a:r>
            </a:p>
          </p:txBody>
        </p:sp>
        <p:cxnSp>
          <p:nvCxnSpPr>
            <p:cNvPr id="32" name="Straight Arrow Connector 31">
              <a:extLst>
                <a:ext uri="{FF2B5EF4-FFF2-40B4-BE49-F238E27FC236}">
                  <a16:creationId xmlns:a16="http://schemas.microsoft.com/office/drawing/2014/main" id="{BDCCFB31-40AB-2AC2-CF4C-107FF7C2A8DB}"/>
                </a:ext>
              </a:extLst>
            </p:cNvPr>
            <p:cNvCxnSpPr>
              <a:cxnSpLocks/>
            </p:cNvCxnSpPr>
            <p:nvPr/>
          </p:nvCxnSpPr>
          <p:spPr>
            <a:xfrm flipH="1">
              <a:off x="10982900" y="2570565"/>
              <a:ext cx="530227" cy="2566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0" name="TextBox 39">
            <a:extLst>
              <a:ext uri="{FF2B5EF4-FFF2-40B4-BE49-F238E27FC236}">
                <a16:creationId xmlns:a16="http://schemas.microsoft.com/office/drawing/2014/main" id="{8E721671-7123-EEDE-BE5A-64F43BEE72CC}"/>
              </a:ext>
            </a:extLst>
          </p:cNvPr>
          <p:cNvSpPr txBox="1"/>
          <p:nvPr/>
        </p:nvSpPr>
        <p:spPr>
          <a:xfrm>
            <a:off x="11249025" y="6582638"/>
            <a:ext cx="942976" cy="307777"/>
          </a:xfrm>
          <a:prstGeom prst="rect">
            <a:avLst/>
          </a:prstGeom>
          <a:noFill/>
        </p:spPr>
        <p:txBody>
          <a:bodyPr wrap="square">
            <a:spAutoFit/>
          </a:bodyPr>
          <a:lstStyle/>
          <a:p>
            <a:r>
              <a:rPr lang="en-GB" sz="1400" dirty="0">
                <a:latin typeface="+mn-lt"/>
              </a:rPr>
              <a:t>Slide #</a:t>
            </a:r>
            <a:fld id="{3835BBD9-B307-4220-93F1-1211C2186B02}" type="slidenum">
              <a:rPr lang="en-GB" sz="1400" smtClean="0">
                <a:latin typeface="+mn-lt"/>
              </a:rPr>
              <a:t>21</a:t>
            </a:fld>
            <a:endParaRPr lang="en-GB" sz="1400" dirty="0">
              <a:latin typeface="+mn-lt"/>
            </a:endParaRPr>
          </a:p>
        </p:txBody>
      </p:sp>
    </p:spTree>
    <p:extLst>
      <p:ext uri="{BB962C8B-B14F-4D97-AF65-F5344CB8AC3E}">
        <p14:creationId xmlns:p14="http://schemas.microsoft.com/office/powerpoint/2010/main" val="4089506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F9202C-6C25-6E6C-AE73-AF2FDEAEAEB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1959602-E126-8978-1082-F6380A8F7D96}"/>
              </a:ext>
            </a:extLst>
          </p:cNvPr>
          <p:cNvSpPr>
            <a:spLocks noGrp="1"/>
          </p:cNvSpPr>
          <p:nvPr>
            <p:ph type="title"/>
          </p:nvPr>
        </p:nvSpPr>
        <p:spPr/>
        <p:txBody>
          <a:bodyPr/>
          <a:lstStyle/>
          <a:p>
            <a:r>
              <a:rPr lang="en-GB" dirty="0"/>
              <a:t>G: Dividing storage duties by durations: #5</a:t>
            </a:r>
          </a:p>
        </p:txBody>
      </p:sp>
      <p:sp>
        <p:nvSpPr>
          <p:cNvPr id="4" name="Rectangle 3">
            <a:extLst>
              <a:ext uri="{FF2B5EF4-FFF2-40B4-BE49-F238E27FC236}">
                <a16:creationId xmlns:a16="http://schemas.microsoft.com/office/drawing/2014/main" id="{CDBC449D-1DD2-F9F6-C233-6A7D8AFE2D77}"/>
              </a:ext>
            </a:extLst>
          </p:cNvPr>
          <p:cNvSpPr/>
          <p:nvPr/>
        </p:nvSpPr>
        <p:spPr bwMode="auto">
          <a:xfrm>
            <a:off x="10058400" y="5852160"/>
            <a:ext cx="2133600" cy="100584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a:endParaRPr>
          </a:p>
        </p:txBody>
      </p:sp>
      <p:sp>
        <p:nvSpPr>
          <p:cNvPr id="13" name="Oval 12">
            <a:extLst>
              <a:ext uri="{FF2B5EF4-FFF2-40B4-BE49-F238E27FC236}">
                <a16:creationId xmlns:a16="http://schemas.microsoft.com/office/drawing/2014/main" id="{5280A7A0-B7E9-E92C-2BCB-9D65689754BE}"/>
              </a:ext>
            </a:extLst>
          </p:cNvPr>
          <p:cNvSpPr/>
          <p:nvPr/>
        </p:nvSpPr>
        <p:spPr bwMode="auto">
          <a:xfrm>
            <a:off x="2581042" y="2867238"/>
            <a:ext cx="217022" cy="214290"/>
          </a:xfrm>
          <a:prstGeom prst="ellipse">
            <a:avLst/>
          </a:prstGeom>
          <a:solidFill>
            <a:schemeClr val="bg1"/>
          </a:solidFill>
          <a:ln w="12700" cap="sq"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a:endParaRPr>
          </a:p>
        </p:txBody>
      </p:sp>
      <p:sp>
        <p:nvSpPr>
          <p:cNvPr id="8" name="Content Placeholder 4">
            <a:extLst>
              <a:ext uri="{FF2B5EF4-FFF2-40B4-BE49-F238E27FC236}">
                <a16:creationId xmlns:a16="http://schemas.microsoft.com/office/drawing/2014/main" id="{F4298406-D095-8FD4-901F-D3878C71D967}"/>
              </a:ext>
            </a:extLst>
          </p:cNvPr>
          <p:cNvSpPr txBox="1">
            <a:spLocks/>
          </p:cNvSpPr>
          <p:nvPr/>
        </p:nvSpPr>
        <p:spPr bwMode="auto">
          <a:xfrm>
            <a:off x="222250" y="1463039"/>
            <a:ext cx="4680674" cy="111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rgbClr val="800080"/>
              </a:buClr>
              <a:buSzPct val="90000"/>
              <a:buFont typeface="Wingdings" pitchFamily="2" charset="2"/>
              <a:buChar char="n"/>
              <a:defRPr kumimoji="1" sz="2800" b="1">
                <a:solidFill>
                  <a:schemeClr val="bg2"/>
                </a:solidFill>
                <a:latin typeface="Calibri" pitchFamily="34" charset="0"/>
                <a:ea typeface="+mn-ea"/>
                <a:cs typeface="+mn-cs"/>
              </a:defRPr>
            </a:lvl1pPr>
            <a:lvl2pPr marL="742950" indent="-285750" algn="l" rtl="0" eaLnBrk="1" fontAlgn="base" hangingPunct="1">
              <a:spcBef>
                <a:spcPct val="20000"/>
              </a:spcBef>
              <a:spcAft>
                <a:spcPct val="0"/>
              </a:spcAft>
              <a:buClr>
                <a:srgbClr val="800080"/>
              </a:buClr>
              <a:buFont typeface="Wingdings" pitchFamily="2" charset="2"/>
              <a:buChar char="l"/>
              <a:defRPr kumimoji="1" sz="2400" b="1">
                <a:solidFill>
                  <a:schemeClr val="bg2"/>
                </a:solidFill>
                <a:latin typeface="Calibri" pitchFamily="34" charset="0"/>
              </a:defRPr>
            </a:lvl2pPr>
            <a:lvl3pPr marL="1143000" indent="-228600" algn="l" rtl="0" eaLnBrk="1" fontAlgn="base" hangingPunct="1">
              <a:spcBef>
                <a:spcPct val="20000"/>
              </a:spcBef>
              <a:spcAft>
                <a:spcPct val="0"/>
              </a:spcAft>
              <a:buClr>
                <a:srgbClr val="800080"/>
              </a:buClr>
              <a:buFont typeface="Wingdings" pitchFamily="2" charset="2"/>
              <a:buChar char="w"/>
              <a:defRPr kumimoji="1" sz="2000" b="1">
                <a:solidFill>
                  <a:schemeClr val="bg2"/>
                </a:solidFill>
                <a:latin typeface="Calibri" pitchFamily="34" charset="0"/>
              </a:defRPr>
            </a:lvl3pPr>
            <a:lvl4pPr marL="1600200" indent="-228600" algn="l" rtl="0" eaLnBrk="1" fontAlgn="base" hangingPunct="1">
              <a:spcBef>
                <a:spcPct val="20000"/>
              </a:spcBef>
              <a:spcAft>
                <a:spcPct val="0"/>
              </a:spcAft>
              <a:buClr>
                <a:srgbClr val="FF9900"/>
              </a:buClr>
              <a:buFont typeface="Wingdings" pitchFamily="2" charset="2"/>
              <a:defRPr kumimoji="1" sz="2000" b="1">
                <a:solidFill>
                  <a:srgbClr val="017898"/>
                </a:solidFill>
                <a:latin typeface="+mn-lt"/>
              </a:defRPr>
            </a:lvl4pPr>
            <a:lvl5pPr marL="20574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5pPr>
            <a:lvl6pPr marL="25146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6pPr>
            <a:lvl7pPr marL="29718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7pPr>
            <a:lvl8pPr marL="34290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8pPr>
            <a:lvl9pPr marL="38862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9pPr>
          </a:lstStyle>
          <a:p>
            <a:pPr marL="0" indent="0">
              <a:spcBef>
                <a:spcPts val="1200"/>
              </a:spcBef>
              <a:buNone/>
            </a:pPr>
            <a:r>
              <a:rPr lang="en-GB" b="0" kern="0" dirty="0"/>
              <a:t>If we use many </a:t>
            </a:r>
            <a:r>
              <a:rPr lang="en-GB" b="0" i="1" kern="0" dirty="0"/>
              <a:t>bins</a:t>
            </a:r>
            <a:r>
              <a:rPr lang="en-GB" b="0" kern="0" dirty="0"/>
              <a:t>, we can approximate a Probability Density Function.</a:t>
            </a:r>
          </a:p>
          <a:p>
            <a:pPr marL="0" indent="0">
              <a:spcBef>
                <a:spcPts val="1200"/>
              </a:spcBef>
              <a:buNone/>
            </a:pPr>
            <a:endParaRPr lang="en-GB" b="0" kern="0" dirty="0"/>
          </a:p>
        </p:txBody>
      </p:sp>
      <p:pic>
        <p:nvPicPr>
          <p:cNvPr id="34" name="Picture 33">
            <a:extLst>
              <a:ext uri="{FF2B5EF4-FFF2-40B4-BE49-F238E27FC236}">
                <a16:creationId xmlns:a16="http://schemas.microsoft.com/office/drawing/2014/main" id="{489FF8A6-AEE7-D37A-0FEE-C7381CCC4ABE}"/>
              </a:ext>
            </a:extLst>
          </p:cNvPr>
          <p:cNvPicPr>
            <a:picLocks noChangeAspect="1"/>
          </p:cNvPicPr>
          <p:nvPr/>
        </p:nvPicPr>
        <p:blipFill>
          <a:blip r:embed="rId2"/>
          <a:stretch>
            <a:fillRect/>
          </a:stretch>
        </p:blipFill>
        <p:spPr>
          <a:xfrm>
            <a:off x="5125174" y="1463039"/>
            <a:ext cx="6844576" cy="5394961"/>
          </a:xfrm>
          <a:prstGeom prst="rect">
            <a:avLst/>
          </a:prstGeom>
        </p:spPr>
      </p:pic>
      <p:sp>
        <p:nvSpPr>
          <p:cNvPr id="35" name="Content Placeholder 4">
            <a:extLst>
              <a:ext uri="{FF2B5EF4-FFF2-40B4-BE49-F238E27FC236}">
                <a16:creationId xmlns:a16="http://schemas.microsoft.com/office/drawing/2014/main" id="{C2A60F61-7A9B-BE6F-2EE0-2AB537BD3055}"/>
              </a:ext>
            </a:extLst>
          </p:cNvPr>
          <p:cNvSpPr txBox="1">
            <a:spLocks/>
          </p:cNvSpPr>
          <p:nvPr/>
        </p:nvSpPr>
        <p:spPr bwMode="auto">
          <a:xfrm>
            <a:off x="211667" y="2914863"/>
            <a:ext cx="4680674" cy="111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rgbClr val="800080"/>
              </a:buClr>
              <a:buSzPct val="90000"/>
              <a:buFont typeface="Wingdings" pitchFamily="2" charset="2"/>
              <a:buChar char="n"/>
              <a:defRPr kumimoji="1" sz="2800" b="1">
                <a:solidFill>
                  <a:schemeClr val="bg2"/>
                </a:solidFill>
                <a:latin typeface="Calibri" pitchFamily="34" charset="0"/>
                <a:ea typeface="+mn-ea"/>
                <a:cs typeface="+mn-cs"/>
              </a:defRPr>
            </a:lvl1pPr>
            <a:lvl2pPr marL="742950" indent="-285750" algn="l" rtl="0" eaLnBrk="1" fontAlgn="base" hangingPunct="1">
              <a:spcBef>
                <a:spcPct val="20000"/>
              </a:spcBef>
              <a:spcAft>
                <a:spcPct val="0"/>
              </a:spcAft>
              <a:buClr>
                <a:srgbClr val="800080"/>
              </a:buClr>
              <a:buFont typeface="Wingdings" pitchFamily="2" charset="2"/>
              <a:buChar char="l"/>
              <a:defRPr kumimoji="1" sz="2400" b="1">
                <a:solidFill>
                  <a:schemeClr val="bg2"/>
                </a:solidFill>
                <a:latin typeface="Calibri" pitchFamily="34" charset="0"/>
              </a:defRPr>
            </a:lvl2pPr>
            <a:lvl3pPr marL="1143000" indent="-228600" algn="l" rtl="0" eaLnBrk="1" fontAlgn="base" hangingPunct="1">
              <a:spcBef>
                <a:spcPct val="20000"/>
              </a:spcBef>
              <a:spcAft>
                <a:spcPct val="0"/>
              </a:spcAft>
              <a:buClr>
                <a:srgbClr val="800080"/>
              </a:buClr>
              <a:buFont typeface="Wingdings" pitchFamily="2" charset="2"/>
              <a:buChar char="w"/>
              <a:defRPr kumimoji="1" sz="2000" b="1">
                <a:solidFill>
                  <a:schemeClr val="bg2"/>
                </a:solidFill>
                <a:latin typeface="Calibri" pitchFamily="34" charset="0"/>
              </a:defRPr>
            </a:lvl3pPr>
            <a:lvl4pPr marL="1600200" indent="-228600" algn="l" rtl="0" eaLnBrk="1" fontAlgn="base" hangingPunct="1">
              <a:spcBef>
                <a:spcPct val="20000"/>
              </a:spcBef>
              <a:spcAft>
                <a:spcPct val="0"/>
              </a:spcAft>
              <a:buClr>
                <a:srgbClr val="FF9900"/>
              </a:buClr>
              <a:buFont typeface="Wingdings" pitchFamily="2" charset="2"/>
              <a:defRPr kumimoji="1" sz="2000" b="1">
                <a:solidFill>
                  <a:srgbClr val="017898"/>
                </a:solidFill>
                <a:latin typeface="+mn-lt"/>
              </a:defRPr>
            </a:lvl4pPr>
            <a:lvl5pPr marL="20574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5pPr>
            <a:lvl6pPr marL="25146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6pPr>
            <a:lvl7pPr marL="29718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7pPr>
            <a:lvl8pPr marL="34290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8pPr>
            <a:lvl9pPr marL="38862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9pPr>
          </a:lstStyle>
          <a:p>
            <a:pPr marL="0" indent="0">
              <a:spcBef>
                <a:spcPts val="1200"/>
              </a:spcBef>
              <a:buNone/>
            </a:pPr>
            <a:r>
              <a:rPr lang="en-GB" b="0" kern="0" dirty="0"/>
              <a:t>This plot utilises the same data as was used in the 2023 Royal Society report entitled </a:t>
            </a:r>
            <a:r>
              <a:rPr lang="en-GB" b="0" i="1" kern="0" dirty="0"/>
              <a:t>Large Scale Electricity Storage</a:t>
            </a:r>
            <a:r>
              <a:rPr lang="en-GB" b="0" kern="0" dirty="0"/>
              <a:t>. With this data, &gt;90% of energy from storage is in MDES range!</a:t>
            </a:r>
          </a:p>
          <a:p>
            <a:pPr marL="0" indent="0">
              <a:spcBef>
                <a:spcPts val="1200"/>
              </a:spcBef>
              <a:buNone/>
            </a:pPr>
            <a:endParaRPr lang="en-GB" b="0" kern="0" dirty="0"/>
          </a:p>
        </p:txBody>
      </p:sp>
      <p:sp>
        <p:nvSpPr>
          <p:cNvPr id="36" name="Content Placeholder 4">
            <a:extLst>
              <a:ext uri="{FF2B5EF4-FFF2-40B4-BE49-F238E27FC236}">
                <a16:creationId xmlns:a16="http://schemas.microsoft.com/office/drawing/2014/main" id="{E2B1AC13-1875-936A-567B-75D107C807F5}"/>
              </a:ext>
            </a:extLst>
          </p:cNvPr>
          <p:cNvSpPr txBox="1">
            <a:spLocks/>
          </p:cNvSpPr>
          <p:nvPr/>
        </p:nvSpPr>
        <p:spPr bwMode="auto">
          <a:xfrm>
            <a:off x="222250" y="6210300"/>
            <a:ext cx="4680674" cy="626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rgbClr val="800080"/>
              </a:buClr>
              <a:buSzPct val="90000"/>
              <a:buFont typeface="Wingdings" pitchFamily="2" charset="2"/>
              <a:buChar char="n"/>
              <a:defRPr kumimoji="1" sz="2800" b="1">
                <a:solidFill>
                  <a:schemeClr val="bg2"/>
                </a:solidFill>
                <a:latin typeface="Calibri" pitchFamily="34" charset="0"/>
                <a:ea typeface="+mn-ea"/>
                <a:cs typeface="+mn-cs"/>
              </a:defRPr>
            </a:lvl1pPr>
            <a:lvl2pPr marL="742950" indent="-285750" algn="l" rtl="0" eaLnBrk="1" fontAlgn="base" hangingPunct="1">
              <a:spcBef>
                <a:spcPct val="20000"/>
              </a:spcBef>
              <a:spcAft>
                <a:spcPct val="0"/>
              </a:spcAft>
              <a:buClr>
                <a:srgbClr val="800080"/>
              </a:buClr>
              <a:buFont typeface="Wingdings" pitchFamily="2" charset="2"/>
              <a:buChar char="l"/>
              <a:defRPr kumimoji="1" sz="2400" b="1">
                <a:solidFill>
                  <a:schemeClr val="bg2"/>
                </a:solidFill>
                <a:latin typeface="Calibri" pitchFamily="34" charset="0"/>
              </a:defRPr>
            </a:lvl2pPr>
            <a:lvl3pPr marL="1143000" indent="-228600" algn="l" rtl="0" eaLnBrk="1" fontAlgn="base" hangingPunct="1">
              <a:spcBef>
                <a:spcPct val="20000"/>
              </a:spcBef>
              <a:spcAft>
                <a:spcPct val="0"/>
              </a:spcAft>
              <a:buClr>
                <a:srgbClr val="800080"/>
              </a:buClr>
              <a:buFont typeface="Wingdings" pitchFamily="2" charset="2"/>
              <a:buChar char="w"/>
              <a:defRPr kumimoji="1" sz="2000" b="1">
                <a:solidFill>
                  <a:schemeClr val="bg2"/>
                </a:solidFill>
                <a:latin typeface="Calibri" pitchFamily="34" charset="0"/>
              </a:defRPr>
            </a:lvl3pPr>
            <a:lvl4pPr marL="1600200" indent="-228600" algn="l" rtl="0" eaLnBrk="1" fontAlgn="base" hangingPunct="1">
              <a:spcBef>
                <a:spcPct val="20000"/>
              </a:spcBef>
              <a:spcAft>
                <a:spcPct val="0"/>
              </a:spcAft>
              <a:buClr>
                <a:srgbClr val="FF9900"/>
              </a:buClr>
              <a:buFont typeface="Wingdings" pitchFamily="2" charset="2"/>
              <a:defRPr kumimoji="1" sz="2000" b="1">
                <a:solidFill>
                  <a:srgbClr val="017898"/>
                </a:solidFill>
                <a:latin typeface="+mn-lt"/>
              </a:defRPr>
            </a:lvl4pPr>
            <a:lvl5pPr marL="20574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5pPr>
            <a:lvl6pPr marL="25146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6pPr>
            <a:lvl7pPr marL="29718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7pPr>
            <a:lvl8pPr marL="34290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8pPr>
            <a:lvl9pPr marL="38862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9pPr>
          </a:lstStyle>
          <a:p>
            <a:pPr marL="0" indent="0">
              <a:spcBef>
                <a:spcPts val="1200"/>
              </a:spcBef>
              <a:buNone/>
            </a:pPr>
            <a:r>
              <a:rPr lang="en-GB" sz="1600" b="0" kern="0" dirty="0"/>
              <a:t>c.f. talk by B. Cardenas at </a:t>
            </a:r>
            <a:r>
              <a:rPr lang="en-GB" sz="1600" b="0" kern="0" dirty="0" err="1"/>
              <a:t>MDESAlliance</a:t>
            </a:r>
            <a:r>
              <a:rPr lang="en-GB" sz="1600" b="0" kern="0" dirty="0"/>
              <a:t> general meeting #1 which explained the tool </a:t>
            </a:r>
            <a:r>
              <a:rPr lang="en-GB" sz="1600" i="1" kern="0" dirty="0" err="1"/>
              <a:t>process_ND</a:t>
            </a:r>
            <a:r>
              <a:rPr lang="en-GB" sz="1600" b="0" kern="0" dirty="0"/>
              <a:t>.</a:t>
            </a:r>
          </a:p>
        </p:txBody>
      </p:sp>
    </p:spTree>
    <p:extLst>
      <p:ext uri="{BB962C8B-B14F-4D97-AF65-F5344CB8AC3E}">
        <p14:creationId xmlns:p14="http://schemas.microsoft.com/office/powerpoint/2010/main" val="5453408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879DE-FBB5-7FC7-E2A6-A4D022239CD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7E562C8-EE74-8995-24BE-9A7B961AE25B}"/>
              </a:ext>
            </a:extLst>
          </p:cNvPr>
          <p:cNvSpPr>
            <a:spLocks noGrp="1"/>
          </p:cNvSpPr>
          <p:nvPr>
            <p:ph type="title"/>
          </p:nvPr>
        </p:nvSpPr>
        <p:spPr/>
        <p:txBody>
          <a:bodyPr/>
          <a:lstStyle/>
          <a:p>
            <a:r>
              <a:rPr lang="en-GB" dirty="0"/>
              <a:t>H: Some critical issues:  #1</a:t>
            </a:r>
          </a:p>
        </p:txBody>
      </p:sp>
      <p:sp>
        <p:nvSpPr>
          <p:cNvPr id="4" name="Rectangle 3">
            <a:extLst>
              <a:ext uri="{FF2B5EF4-FFF2-40B4-BE49-F238E27FC236}">
                <a16:creationId xmlns:a16="http://schemas.microsoft.com/office/drawing/2014/main" id="{CEAAB532-70C7-09BF-B9AB-036BB10725B1}"/>
              </a:ext>
            </a:extLst>
          </p:cNvPr>
          <p:cNvSpPr/>
          <p:nvPr/>
        </p:nvSpPr>
        <p:spPr bwMode="auto">
          <a:xfrm>
            <a:off x="10058400" y="5852160"/>
            <a:ext cx="2133600" cy="100584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a:endParaRPr>
          </a:p>
        </p:txBody>
      </p:sp>
      <p:sp>
        <p:nvSpPr>
          <p:cNvPr id="13" name="Oval 12">
            <a:extLst>
              <a:ext uri="{FF2B5EF4-FFF2-40B4-BE49-F238E27FC236}">
                <a16:creationId xmlns:a16="http://schemas.microsoft.com/office/drawing/2014/main" id="{67A167C8-093D-2F66-C4D3-685541571092}"/>
              </a:ext>
            </a:extLst>
          </p:cNvPr>
          <p:cNvSpPr/>
          <p:nvPr/>
        </p:nvSpPr>
        <p:spPr bwMode="auto">
          <a:xfrm>
            <a:off x="2581042" y="2867238"/>
            <a:ext cx="217022" cy="214290"/>
          </a:xfrm>
          <a:prstGeom prst="ellipse">
            <a:avLst/>
          </a:prstGeom>
          <a:solidFill>
            <a:schemeClr val="bg1"/>
          </a:solidFill>
          <a:ln w="12700" cap="sq"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a:endParaRPr>
          </a:p>
        </p:txBody>
      </p:sp>
      <p:sp>
        <p:nvSpPr>
          <p:cNvPr id="8" name="Content Placeholder 4">
            <a:extLst>
              <a:ext uri="{FF2B5EF4-FFF2-40B4-BE49-F238E27FC236}">
                <a16:creationId xmlns:a16="http://schemas.microsoft.com/office/drawing/2014/main" id="{0236BF4A-3BA7-B202-9F5F-EC131C0C9B77}"/>
              </a:ext>
            </a:extLst>
          </p:cNvPr>
          <p:cNvSpPr txBox="1">
            <a:spLocks/>
          </p:cNvSpPr>
          <p:nvPr/>
        </p:nvSpPr>
        <p:spPr bwMode="auto">
          <a:xfrm>
            <a:off x="222250" y="1463039"/>
            <a:ext cx="11722100" cy="111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rgbClr val="800080"/>
              </a:buClr>
              <a:buSzPct val="90000"/>
              <a:buFont typeface="Wingdings" pitchFamily="2" charset="2"/>
              <a:buChar char="n"/>
              <a:defRPr kumimoji="1" sz="2800" b="1">
                <a:solidFill>
                  <a:schemeClr val="bg2"/>
                </a:solidFill>
                <a:latin typeface="Calibri" pitchFamily="34" charset="0"/>
                <a:ea typeface="+mn-ea"/>
                <a:cs typeface="+mn-cs"/>
              </a:defRPr>
            </a:lvl1pPr>
            <a:lvl2pPr marL="742950" indent="-285750" algn="l" rtl="0" eaLnBrk="1" fontAlgn="base" hangingPunct="1">
              <a:spcBef>
                <a:spcPct val="20000"/>
              </a:spcBef>
              <a:spcAft>
                <a:spcPct val="0"/>
              </a:spcAft>
              <a:buClr>
                <a:srgbClr val="800080"/>
              </a:buClr>
              <a:buFont typeface="Wingdings" pitchFamily="2" charset="2"/>
              <a:buChar char="l"/>
              <a:defRPr kumimoji="1" sz="2400" b="1">
                <a:solidFill>
                  <a:schemeClr val="bg2"/>
                </a:solidFill>
                <a:latin typeface="Calibri" pitchFamily="34" charset="0"/>
              </a:defRPr>
            </a:lvl2pPr>
            <a:lvl3pPr marL="1143000" indent="-228600" algn="l" rtl="0" eaLnBrk="1" fontAlgn="base" hangingPunct="1">
              <a:spcBef>
                <a:spcPct val="20000"/>
              </a:spcBef>
              <a:spcAft>
                <a:spcPct val="0"/>
              </a:spcAft>
              <a:buClr>
                <a:srgbClr val="800080"/>
              </a:buClr>
              <a:buFont typeface="Wingdings" pitchFamily="2" charset="2"/>
              <a:buChar char="w"/>
              <a:defRPr kumimoji="1" sz="2000" b="1">
                <a:solidFill>
                  <a:schemeClr val="bg2"/>
                </a:solidFill>
                <a:latin typeface="Calibri" pitchFamily="34" charset="0"/>
              </a:defRPr>
            </a:lvl3pPr>
            <a:lvl4pPr marL="1600200" indent="-228600" algn="l" rtl="0" eaLnBrk="1" fontAlgn="base" hangingPunct="1">
              <a:spcBef>
                <a:spcPct val="20000"/>
              </a:spcBef>
              <a:spcAft>
                <a:spcPct val="0"/>
              </a:spcAft>
              <a:buClr>
                <a:srgbClr val="FF9900"/>
              </a:buClr>
              <a:buFont typeface="Wingdings" pitchFamily="2" charset="2"/>
              <a:defRPr kumimoji="1" sz="2000" b="1">
                <a:solidFill>
                  <a:srgbClr val="017898"/>
                </a:solidFill>
                <a:latin typeface="+mn-lt"/>
              </a:defRPr>
            </a:lvl4pPr>
            <a:lvl5pPr marL="20574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5pPr>
            <a:lvl6pPr marL="25146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6pPr>
            <a:lvl7pPr marL="29718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7pPr>
            <a:lvl8pPr marL="34290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8pPr>
            <a:lvl9pPr marL="38862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9pPr>
          </a:lstStyle>
          <a:p>
            <a:pPr>
              <a:spcBef>
                <a:spcPts val="1200"/>
              </a:spcBef>
            </a:pPr>
            <a:r>
              <a:rPr lang="en-GB" b="0" kern="0" dirty="0"/>
              <a:t>Energy storage was not required at all to begin introducing renewables. This has formed an incorrect assumption/acceptance that “</a:t>
            </a:r>
            <a:r>
              <a:rPr lang="en-GB" b="0" i="1" kern="0" dirty="0"/>
              <a:t>we mainly just need to build more solar panels and wind turbines</a:t>
            </a:r>
            <a:r>
              <a:rPr lang="en-GB" b="0" kern="0" dirty="0"/>
              <a:t>”. Storage is not politically </a:t>
            </a:r>
            <a:r>
              <a:rPr lang="en-GB" b="0" i="1" kern="0" dirty="0"/>
              <a:t>saleable</a:t>
            </a:r>
            <a:r>
              <a:rPr lang="en-GB" b="0" kern="0" dirty="0"/>
              <a:t>!</a:t>
            </a:r>
          </a:p>
          <a:p>
            <a:pPr marL="0" indent="0">
              <a:spcBef>
                <a:spcPts val="1200"/>
              </a:spcBef>
              <a:buNone/>
            </a:pPr>
            <a:endParaRPr lang="en-GB" b="0" kern="0" dirty="0"/>
          </a:p>
        </p:txBody>
      </p:sp>
      <p:sp>
        <p:nvSpPr>
          <p:cNvPr id="2" name="Content Placeholder 4">
            <a:extLst>
              <a:ext uri="{FF2B5EF4-FFF2-40B4-BE49-F238E27FC236}">
                <a16:creationId xmlns:a16="http://schemas.microsoft.com/office/drawing/2014/main" id="{EB40A563-8353-5848-ED32-BBFDF2BB04F4}"/>
              </a:ext>
            </a:extLst>
          </p:cNvPr>
          <p:cNvSpPr txBox="1">
            <a:spLocks/>
          </p:cNvSpPr>
          <p:nvPr/>
        </p:nvSpPr>
        <p:spPr bwMode="auto">
          <a:xfrm>
            <a:off x="211667" y="3217355"/>
            <a:ext cx="11722100" cy="111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rgbClr val="800080"/>
              </a:buClr>
              <a:buSzPct val="90000"/>
              <a:buFont typeface="Wingdings" pitchFamily="2" charset="2"/>
              <a:buChar char="n"/>
              <a:defRPr kumimoji="1" sz="2800" b="1">
                <a:solidFill>
                  <a:schemeClr val="bg2"/>
                </a:solidFill>
                <a:latin typeface="Calibri" pitchFamily="34" charset="0"/>
                <a:ea typeface="+mn-ea"/>
                <a:cs typeface="+mn-cs"/>
              </a:defRPr>
            </a:lvl1pPr>
            <a:lvl2pPr marL="742950" indent="-285750" algn="l" rtl="0" eaLnBrk="1" fontAlgn="base" hangingPunct="1">
              <a:spcBef>
                <a:spcPct val="20000"/>
              </a:spcBef>
              <a:spcAft>
                <a:spcPct val="0"/>
              </a:spcAft>
              <a:buClr>
                <a:srgbClr val="800080"/>
              </a:buClr>
              <a:buFont typeface="Wingdings" pitchFamily="2" charset="2"/>
              <a:buChar char="l"/>
              <a:defRPr kumimoji="1" sz="2400" b="1">
                <a:solidFill>
                  <a:schemeClr val="bg2"/>
                </a:solidFill>
                <a:latin typeface="Calibri" pitchFamily="34" charset="0"/>
              </a:defRPr>
            </a:lvl2pPr>
            <a:lvl3pPr marL="1143000" indent="-228600" algn="l" rtl="0" eaLnBrk="1" fontAlgn="base" hangingPunct="1">
              <a:spcBef>
                <a:spcPct val="20000"/>
              </a:spcBef>
              <a:spcAft>
                <a:spcPct val="0"/>
              </a:spcAft>
              <a:buClr>
                <a:srgbClr val="800080"/>
              </a:buClr>
              <a:buFont typeface="Wingdings" pitchFamily="2" charset="2"/>
              <a:buChar char="w"/>
              <a:defRPr kumimoji="1" sz="2000" b="1">
                <a:solidFill>
                  <a:schemeClr val="bg2"/>
                </a:solidFill>
                <a:latin typeface="Calibri" pitchFamily="34" charset="0"/>
              </a:defRPr>
            </a:lvl3pPr>
            <a:lvl4pPr marL="1600200" indent="-228600" algn="l" rtl="0" eaLnBrk="1" fontAlgn="base" hangingPunct="1">
              <a:spcBef>
                <a:spcPct val="20000"/>
              </a:spcBef>
              <a:spcAft>
                <a:spcPct val="0"/>
              </a:spcAft>
              <a:buClr>
                <a:srgbClr val="FF9900"/>
              </a:buClr>
              <a:buFont typeface="Wingdings" pitchFamily="2" charset="2"/>
              <a:defRPr kumimoji="1" sz="2000" b="1">
                <a:solidFill>
                  <a:srgbClr val="017898"/>
                </a:solidFill>
                <a:latin typeface="+mn-lt"/>
              </a:defRPr>
            </a:lvl4pPr>
            <a:lvl5pPr marL="20574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5pPr>
            <a:lvl6pPr marL="25146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6pPr>
            <a:lvl7pPr marL="29718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7pPr>
            <a:lvl8pPr marL="34290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8pPr>
            <a:lvl9pPr marL="38862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9pPr>
          </a:lstStyle>
          <a:p>
            <a:pPr>
              <a:spcBef>
                <a:spcPts val="1200"/>
              </a:spcBef>
            </a:pPr>
            <a:r>
              <a:rPr lang="en-GB" b="0" kern="0" dirty="0"/>
              <a:t>Related to the above, the idea that energy costs ($/MWh) can be compared directly between wind turbines and gas-fired plant remains rooted (and the CfD mechanism in the UK is founded on that now-fallacious idea).</a:t>
            </a:r>
          </a:p>
          <a:p>
            <a:pPr marL="0" indent="0">
              <a:spcBef>
                <a:spcPts val="1200"/>
              </a:spcBef>
              <a:buNone/>
            </a:pPr>
            <a:endParaRPr lang="en-GB" b="0" kern="0" dirty="0"/>
          </a:p>
        </p:txBody>
      </p:sp>
      <p:sp>
        <p:nvSpPr>
          <p:cNvPr id="5" name="Content Placeholder 4">
            <a:extLst>
              <a:ext uri="{FF2B5EF4-FFF2-40B4-BE49-F238E27FC236}">
                <a16:creationId xmlns:a16="http://schemas.microsoft.com/office/drawing/2014/main" id="{D409926D-8020-DF15-AE55-37EBCF28F39C}"/>
              </a:ext>
            </a:extLst>
          </p:cNvPr>
          <p:cNvSpPr txBox="1">
            <a:spLocks/>
          </p:cNvSpPr>
          <p:nvPr/>
        </p:nvSpPr>
        <p:spPr bwMode="auto">
          <a:xfrm>
            <a:off x="234950" y="5150547"/>
            <a:ext cx="11722100" cy="111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rgbClr val="800080"/>
              </a:buClr>
              <a:buSzPct val="90000"/>
              <a:buFont typeface="Wingdings" pitchFamily="2" charset="2"/>
              <a:buChar char="n"/>
              <a:defRPr kumimoji="1" sz="2800" b="1">
                <a:solidFill>
                  <a:schemeClr val="bg2"/>
                </a:solidFill>
                <a:latin typeface="Calibri" pitchFamily="34" charset="0"/>
                <a:ea typeface="+mn-ea"/>
                <a:cs typeface="+mn-cs"/>
              </a:defRPr>
            </a:lvl1pPr>
            <a:lvl2pPr marL="742950" indent="-285750" algn="l" rtl="0" eaLnBrk="1" fontAlgn="base" hangingPunct="1">
              <a:spcBef>
                <a:spcPct val="20000"/>
              </a:spcBef>
              <a:spcAft>
                <a:spcPct val="0"/>
              </a:spcAft>
              <a:buClr>
                <a:srgbClr val="800080"/>
              </a:buClr>
              <a:buFont typeface="Wingdings" pitchFamily="2" charset="2"/>
              <a:buChar char="l"/>
              <a:defRPr kumimoji="1" sz="2400" b="1">
                <a:solidFill>
                  <a:schemeClr val="bg2"/>
                </a:solidFill>
                <a:latin typeface="Calibri" pitchFamily="34" charset="0"/>
              </a:defRPr>
            </a:lvl2pPr>
            <a:lvl3pPr marL="1143000" indent="-228600" algn="l" rtl="0" eaLnBrk="1" fontAlgn="base" hangingPunct="1">
              <a:spcBef>
                <a:spcPct val="20000"/>
              </a:spcBef>
              <a:spcAft>
                <a:spcPct val="0"/>
              </a:spcAft>
              <a:buClr>
                <a:srgbClr val="800080"/>
              </a:buClr>
              <a:buFont typeface="Wingdings" pitchFamily="2" charset="2"/>
              <a:buChar char="w"/>
              <a:defRPr kumimoji="1" sz="2000" b="1">
                <a:solidFill>
                  <a:schemeClr val="bg2"/>
                </a:solidFill>
                <a:latin typeface="Calibri" pitchFamily="34" charset="0"/>
              </a:defRPr>
            </a:lvl3pPr>
            <a:lvl4pPr marL="1600200" indent="-228600" algn="l" rtl="0" eaLnBrk="1" fontAlgn="base" hangingPunct="1">
              <a:spcBef>
                <a:spcPct val="20000"/>
              </a:spcBef>
              <a:spcAft>
                <a:spcPct val="0"/>
              </a:spcAft>
              <a:buClr>
                <a:srgbClr val="FF9900"/>
              </a:buClr>
              <a:buFont typeface="Wingdings" pitchFamily="2" charset="2"/>
              <a:defRPr kumimoji="1" sz="2000" b="1">
                <a:solidFill>
                  <a:srgbClr val="017898"/>
                </a:solidFill>
                <a:latin typeface="+mn-lt"/>
              </a:defRPr>
            </a:lvl4pPr>
            <a:lvl5pPr marL="20574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5pPr>
            <a:lvl6pPr marL="25146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6pPr>
            <a:lvl7pPr marL="29718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7pPr>
            <a:lvl8pPr marL="34290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8pPr>
            <a:lvl9pPr marL="38862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9pPr>
          </a:lstStyle>
          <a:p>
            <a:pPr>
              <a:spcBef>
                <a:spcPts val="1200"/>
              </a:spcBef>
            </a:pPr>
            <a:r>
              <a:rPr lang="en-GB" b="0" kern="0" dirty="0"/>
              <a:t>The entire global motivation towards decarbonisation of energy has been harmed by non-scientific “post-truth” assertions. </a:t>
            </a:r>
          </a:p>
          <a:p>
            <a:pPr marL="0" indent="0">
              <a:spcBef>
                <a:spcPts val="1200"/>
              </a:spcBef>
              <a:buNone/>
            </a:pPr>
            <a:endParaRPr lang="en-GB" b="0" kern="0" dirty="0"/>
          </a:p>
        </p:txBody>
      </p:sp>
      <p:sp>
        <p:nvSpPr>
          <p:cNvPr id="7" name="TextBox 6">
            <a:extLst>
              <a:ext uri="{FF2B5EF4-FFF2-40B4-BE49-F238E27FC236}">
                <a16:creationId xmlns:a16="http://schemas.microsoft.com/office/drawing/2014/main" id="{9B6B1535-21CC-5FE9-3404-3D833EC0265C}"/>
              </a:ext>
            </a:extLst>
          </p:cNvPr>
          <p:cNvSpPr txBox="1"/>
          <p:nvPr/>
        </p:nvSpPr>
        <p:spPr>
          <a:xfrm>
            <a:off x="11249025" y="6582638"/>
            <a:ext cx="942976" cy="307777"/>
          </a:xfrm>
          <a:prstGeom prst="rect">
            <a:avLst/>
          </a:prstGeom>
          <a:noFill/>
        </p:spPr>
        <p:txBody>
          <a:bodyPr wrap="square">
            <a:spAutoFit/>
          </a:bodyPr>
          <a:lstStyle/>
          <a:p>
            <a:r>
              <a:rPr lang="en-GB" sz="1400" dirty="0">
                <a:latin typeface="+mn-lt"/>
              </a:rPr>
              <a:t>Slide #</a:t>
            </a:r>
            <a:fld id="{3835BBD9-B307-4220-93F1-1211C2186B02}" type="slidenum">
              <a:rPr lang="en-GB" sz="1400" smtClean="0">
                <a:latin typeface="+mn-lt"/>
              </a:rPr>
              <a:t>23</a:t>
            </a:fld>
            <a:endParaRPr lang="en-GB" sz="1400" dirty="0">
              <a:latin typeface="+mn-lt"/>
            </a:endParaRPr>
          </a:p>
        </p:txBody>
      </p:sp>
    </p:spTree>
    <p:extLst>
      <p:ext uri="{BB962C8B-B14F-4D97-AF65-F5344CB8AC3E}">
        <p14:creationId xmlns:p14="http://schemas.microsoft.com/office/powerpoint/2010/main" val="8888294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F771D-2AA9-720F-1619-D5922C03248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851B2B0-6973-6F03-B2A4-574DF6C6A9B1}"/>
              </a:ext>
            </a:extLst>
          </p:cNvPr>
          <p:cNvSpPr>
            <a:spLocks noGrp="1"/>
          </p:cNvSpPr>
          <p:nvPr>
            <p:ph type="title"/>
          </p:nvPr>
        </p:nvSpPr>
        <p:spPr/>
        <p:txBody>
          <a:bodyPr/>
          <a:lstStyle/>
          <a:p>
            <a:r>
              <a:rPr lang="en-GB" dirty="0"/>
              <a:t>H: Some critical issues:  #2</a:t>
            </a:r>
          </a:p>
        </p:txBody>
      </p:sp>
      <p:sp>
        <p:nvSpPr>
          <p:cNvPr id="4" name="Rectangle 3">
            <a:extLst>
              <a:ext uri="{FF2B5EF4-FFF2-40B4-BE49-F238E27FC236}">
                <a16:creationId xmlns:a16="http://schemas.microsoft.com/office/drawing/2014/main" id="{89217350-6B1E-46E2-7A08-64A273D6B255}"/>
              </a:ext>
            </a:extLst>
          </p:cNvPr>
          <p:cNvSpPr/>
          <p:nvPr/>
        </p:nvSpPr>
        <p:spPr bwMode="auto">
          <a:xfrm>
            <a:off x="10058400" y="5852160"/>
            <a:ext cx="2133600" cy="100584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a:endParaRPr>
          </a:p>
        </p:txBody>
      </p:sp>
      <p:sp>
        <p:nvSpPr>
          <p:cNvPr id="13" name="Oval 12">
            <a:extLst>
              <a:ext uri="{FF2B5EF4-FFF2-40B4-BE49-F238E27FC236}">
                <a16:creationId xmlns:a16="http://schemas.microsoft.com/office/drawing/2014/main" id="{3D7A1B1D-FAAC-0A36-27C9-FB4CD25601C9}"/>
              </a:ext>
            </a:extLst>
          </p:cNvPr>
          <p:cNvSpPr/>
          <p:nvPr/>
        </p:nvSpPr>
        <p:spPr bwMode="auto">
          <a:xfrm>
            <a:off x="2581042" y="2867238"/>
            <a:ext cx="217022" cy="214290"/>
          </a:xfrm>
          <a:prstGeom prst="ellipse">
            <a:avLst/>
          </a:prstGeom>
          <a:solidFill>
            <a:schemeClr val="bg1"/>
          </a:solidFill>
          <a:ln w="12700" cap="sq"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a:endParaRPr>
          </a:p>
        </p:txBody>
      </p:sp>
      <p:sp>
        <p:nvSpPr>
          <p:cNvPr id="8" name="Content Placeholder 4">
            <a:extLst>
              <a:ext uri="{FF2B5EF4-FFF2-40B4-BE49-F238E27FC236}">
                <a16:creationId xmlns:a16="http://schemas.microsoft.com/office/drawing/2014/main" id="{8D66D530-2411-D542-65BF-6EBD3155F9A3}"/>
              </a:ext>
            </a:extLst>
          </p:cNvPr>
          <p:cNvSpPr txBox="1">
            <a:spLocks/>
          </p:cNvSpPr>
          <p:nvPr/>
        </p:nvSpPr>
        <p:spPr bwMode="auto">
          <a:xfrm>
            <a:off x="222250" y="1463039"/>
            <a:ext cx="11722100" cy="111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rgbClr val="800080"/>
              </a:buClr>
              <a:buSzPct val="90000"/>
              <a:buFont typeface="Wingdings" pitchFamily="2" charset="2"/>
              <a:buChar char="n"/>
              <a:defRPr kumimoji="1" sz="2800" b="1">
                <a:solidFill>
                  <a:schemeClr val="bg2"/>
                </a:solidFill>
                <a:latin typeface="Calibri" pitchFamily="34" charset="0"/>
                <a:ea typeface="+mn-ea"/>
                <a:cs typeface="+mn-cs"/>
              </a:defRPr>
            </a:lvl1pPr>
            <a:lvl2pPr marL="742950" indent="-285750" algn="l" rtl="0" eaLnBrk="1" fontAlgn="base" hangingPunct="1">
              <a:spcBef>
                <a:spcPct val="20000"/>
              </a:spcBef>
              <a:spcAft>
                <a:spcPct val="0"/>
              </a:spcAft>
              <a:buClr>
                <a:srgbClr val="800080"/>
              </a:buClr>
              <a:buFont typeface="Wingdings" pitchFamily="2" charset="2"/>
              <a:buChar char="l"/>
              <a:defRPr kumimoji="1" sz="2400" b="1">
                <a:solidFill>
                  <a:schemeClr val="bg2"/>
                </a:solidFill>
                <a:latin typeface="Calibri" pitchFamily="34" charset="0"/>
              </a:defRPr>
            </a:lvl2pPr>
            <a:lvl3pPr marL="1143000" indent="-228600" algn="l" rtl="0" eaLnBrk="1" fontAlgn="base" hangingPunct="1">
              <a:spcBef>
                <a:spcPct val="20000"/>
              </a:spcBef>
              <a:spcAft>
                <a:spcPct val="0"/>
              </a:spcAft>
              <a:buClr>
                <a:srgbClr val="800080"/>
              </a:buClr>
              <a:buFont typeface="Wingdings" pitchFamily="2" charset="2"/>
              <a:buChar char="w"/>
              <a:defRPr kumimoji="1" sz="2000" b="1">
                <a:solidFill>
                  <a:schemeClr val="bg2"/>
                </a:solidFill>
                <a:latin typeface="Calibri" pitchFamily="34" charset="0"/>
              </a:defRPr>
            </a:lvl3pPr>
            <a:lvl4pPr marL="1600200" indent="-228600" algn="l" rtl="0" eaLnBrk="1" fontAlgn="base" hangingPunct="1">
              <a:spcBef>
                <a:spcPct val="20000"/>
              </a:spcBef>
              <a:spcAft>
                <a:spcPct val="0"/>
              </a:spcAft>
              <a:buClr>
                <a:srgbClr val="FF9900"/>
              </a:buClr>
              <a:buFont typeface="Wingdings" pitchFamily="2" charset="2"/>
              <a:defRPr kumimoji="1" sz="2000" b="1">
                <a:solidFill>
                  <a:srgbClr val="017898"/>
                </a:solidFill>
                <a:latin typeface="+mn-lt"/>
              </a:defRPr>
            </a:lvl4pPr>
            <a:lvl5pPr marL="20574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5pPr>
            <a:lvl6pPr marL="25146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6pPr>
            <a:lvl7pPr marL="29718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7pPr>
            <a:lvl8pPr marL="34290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8pPr>
            <a:lvl9pPr marL="38862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9pPr>
          </a:lstStyle>
          <a:p>
            <a:pPr>
              <a:spcBef>
                <a:spcPts val="1200"/>
              </a:spcBef>
            </a:pPr>
            <a:r>
              <a:rPr lang="en-GB" b="0" kern="0" dirty="0"/>
              <a:t>As requirements for energy storage begin to develop, the duties required are all over short timescales and so the SDES technologies (all batteries) have a growing commercial case that is establishing much traction and taking away a key part of the possible value stack for MDES and LDES technologies.</a:t>
            </a:r>
            <a:br>
              <a:rPr lang="en-GB" b="0" kern="0" dirty="0"/>
            </a:br>
            <a:r>
              <a:rPr lang="en-GB" b="0" kern="0" dirty="0"/>
              <a:t> </a:t>
            </a:r>
          </a:p>
          <a:p>
            <a:pPr>
              <a:spcBef>
                <a:spcPts val="1200"/>
              </a:spcBef>
            </a:pPr>
            <a:r>
              <a:rPr lang="en-GB" b="0" kern="0" dirty="0"/>
              <a:t>No one element of an energy system is </a:t>
            </a:r>
            <a:r>
              <a:rPr lang="en-GB" b="0" i="1" kern="0" dirty="0"/>
              <a:t>essential</a:t>
            </a:r>
            <a:r>
              <a:rPr lang="en-GB" b="0" kern="0" dirty="0"/>
              <a:t>. Not CCS, not hydrogen, not interconnection, not nuclear power, not wind power etc. etc. and not MDES. To understand the case for including any one element, we need useful energy system models that can be scrutinised. The data underpinning the development of energy policy should be open!</a:t>
            </a:r>
          </a:p>
          <a:p>
            <a:pPr marL="0" indent="0">
              <a:spcBef>
                <a:spcPts val="1200"/>
              </a:spcBef>
              <a:buNone/>
            </a:pPr>
            <a:endParaRPr lang="en-GB" b="0" kern="0" dirty="0"/>
          </a:p>
          <a:p>
            <a:pPr marL="0" indent="0">
              <a:spcBef>
                <a:spcPts val="1200"/>
              </a:spcBef>
              <a:buNone/>
            </a:pPr>
            <a:endParaRPr lang="en-GB" b="0" kern="0" dirty="0"/>
          </a:p>
        </p:txBody>
      </p:sp>
      <p:sp>
        <p:nvSpPr>
          <p:cNvPr id="2" name="Content Placeholder 4">
            <a:extLst>
              <a:ext uri="{FF2B5EF4-FFF2-40B4-BE49-F238E27FC236}">
                <a16:creationId xmlns:a16="http://schemas.microsoft.com/office/drawing/2014/main" id="{ED60E475-018C-E709-BDE5-9FB65EE4EA95}"/>
              </a:ext>
            </a:extLst>
          </p:cNvPr>
          <p:cNvSpPr txBox="1">
            <a:spLocks/>
          </p:cNvSpPr>
          <p:nvPr/>
        </p:nvSpPr>
        <p:spPr bwMode="auto">
          <a:xfrm>
            <a:off x="211667" y="3556919"/>
            <a:ext cx="11722100" cy="111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rgbClr val="800080"/>
              </a:buClr>
              <a:buSzPct val="90000"/>
              <a:buFont typeface="Wingdings" pitchFamily="2" charset="2"/>
              <a:buChar char="n"/>
              <a:defRPr kumimoji="1" sz="2800" b="1">
                <a:solidFill>
                  <a:schemeClr val="bg2"/>
                </a:solidFill>
                <a:latin typeface="Calibri" pitchFamily="34" charset="0"/>
                <a:ea typeface="+mn-ea"/>
                <a:cs typeface="+mn-cs"/>
              </a:defRPr>
            </a:lvl1pPr>
            <a:lvl2pPr marL="742950" indent="-285750" algn="l" rtl="0" eaLnBrk="1" fontAlgn="base" hangingPunct="1">
              <a:spcBef>
                <a:spcPct val="20000"/>
              </a:spcBef>
              <a:spcAft>
                <a:spcPct val="0"/>
              </a:spcAft>
              <a:buClr>
                <a:srgbClr val="800080"/>
              </a:buClr>
              <a:buFont typeface="Wingdings" pitchFamily="2" charset="2"/>
              <a:buChar char="l"/>
              <a:defRPr kumimoji="1" sz="2400" b="1">
                <a:solidFill>
                  <a:schemeClr val="bg2"/>
                </a:solidFill>
                <a:latin typeface="Calibri" pitchFamily="34" charset="0"/>
              </a:defRPr>
            </a:lvl2pPr>
            <a:lvl3pPr marL="1143000" indent="-228600" algn="l" rtl="0" eaLnBrk="1" fontAlgn="base" hangingPunct="1">
              <a:spcBef>
                <a:spcPct val="20000"/>
              </a:spcBef>
              <a:spcAft>
                <a:spcPct val="0"/>
              </a:spcAft>
              <a:buClr>
                <a:srgbClr val="800080"/>
              </a:buClr>
              <a:buFont typeface="Wingdings" pitchFamily="2" charset="2"/>
              <a:buChar char="w"/>
              <a:defRPr kumimoji="1" sz="2000" b="1">
                <a:solidFill>
                  <a:schemeClr val="bg2"/>
                </a:solidFill>
                <a:latin typeface="Calibri" pitchFamily="34" charset="0"/>
              </a:defRPr>
            </a:lvl3pPr>
            <a:lvl4pPr marL="1600200" indent="-228600" algn="l" rtl="0" eaLnBrk="1" fontAlgn="base" hangingPunct="1">
              <a:spcBef>
                <a:spcPct val="20000"/>
              </a:spcBef>
              <a:spcAft>
                <a:spcPct val="0"/>
              </a:spcAft>
              <a:buClr>
                <a:srgbClr val="FF9900"/>
              </a:buClr>
              <a:buFont typeface="Wingdings" pitchFamily="2" charset="2"/>
              <a:defRPr kumimoji="1" sz="2000" b="1">
                <a:solidFill>
                  <a:srgbClr val="017898"/>
                </a:solidFill>
                <a:latin typeface="+mn-lt"/>
              </a:defRPr>
            </a:lvl4pPr>
            <a:lvl5pPr marL="20574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5pPr>
            <a:lvl6pPr marL="25146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6pPr>
            <a:lvl7pPr marL="29718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7pPr>
            <a:lvl8pPr marL="34290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8pPr>
            <a:lvl9pPr marL="38862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9pPr>
          </a:lstStyle>
          <a:p>
            <a:pPr marL="0" indent="0">
              <a:spcBef>
                <a:spcPts val="1200"/>
              </a:spcBef>
              <a:buNone/>
            </a:pPr>
            <a:endParaRPr lang="en-GB" b="0" kern="0" dirty="0"/>
          </a:p>
        </p:txBody>
      </p:sp>
      <p:sp>
        <p:nvSpPr>
          <p:cNvPr id="6" name="TextBox 5">
            <a:extLst>
              <a:ext uri="{FF2B5EF4-FFF2-40B4-BE49-F238E27FC236}">
                <a16:creationId xmlns:a16="http://schemas.microsoft.com/office/drawing/2014/main" id="{68B33A33-A626-B7A9-3765-75F025CAB38C}"/>
              </a:ext>
            </a:extLst>
          </p:cNvPr>
          <p:cNvSpPr txBox="1"/>
          <p:nvPr/>
        </p:nvSpPr>
        <p:spPr>
          <a:xfrm>
            <a:off x="11249025" y="6582638"/>
            <a:ext cx="942976" cy="307777"/>
          </a:xfrm>
          <a:prstGeom prst="rect">
            <a:avLst/>
          </a:prstGeom>
          <a:noFill/>
        </p:spPr>
        <p:txBody>
          <a:bodyPr wrap="square">
            <a:spAutoFit/>
          </a:bodyPr>
          <a:lstStyle/>
          <a:p>
            <a:r>
              <a:rPr lang="en-GB" sz="1400" dirty="0">
                <a:latin typeface="+mn-lt"/>
              </a:rPr>
              <a:t>Slide #</a:t>
            </a:r>
            <a:fld id="{3835BBD9-B307-4220-93F1-1211C2186B02}" type="slidenum">
              <a:rPr lang="en-GB" sz="1400" smtClean="0">
                <a:latin typeface="+mn-lt"/>
              </a:rPr>
              <a:t>24</a:t>
            </a:fld>
            <a:endParaRPr lang="en-GB" sz="1400" dirty="0">
              <a:latin typeface="+mn-lt"/>
            </a:endParaRPr>
          </a:p>
        </p:txBody>
      </p:sp>
    </p:spTree>
    <p:extLst>
      <p:ext uri="{BB962C8B-B14F-4D97-AF65-F5344CB8AC3E}">
        <p14:creationId xmlns:p14="http://schemas.microsoft.com/office/powerpoint/2010/main" val="671314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1B119-5407-612A-B9FC-EA55880337E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D9D08B3-7E43-9D4D-B4DB-4068943D94DE}"/>
              </a:ext>
            </a:extLst>
          </p:cNvPr>
          <p:cNvSpPr>
            <a:spLocks noGrp="1"/>
          </p:cNvSpPr>
          <p:nvPr>
            <p:ph type="title"/>
          </p:nvPr>
        </p:nvSpPr>
        <p:spPr/>
        <p:txBody>
          <a:bodyPr/>
          <a:lstStyle/>
          <a:p>
            <a:r>
              <a:rPr lang="en-GB" dirty="0"/>
              <a:t>H: Some critical issues:  #3</a:t>
            </a:r>
          </a:p>
        </p:txBody>
      </p:sp>
      <p:sp>
        <p:nvSpPr>
          <p:cNvPr id="4" name="Rectangle 3">
            <a:extLst>
              <a:ext uri="{FF2B5EF4-FFF2-40B4-BE49-F238E27FC236}">
                <a16:creationId xmlns:a16="http://schemas.microsoft.com/office/drawing/2014/main" id="{33106303-4871-E3BB-7174-F0E13C673E4F}"/>
              </a:ext>
            </a:extLst>
          </p:cNvPr>
          <p:cNvSpPr/>
          <p:nvPr/>
        </p:nvSpPr>
        <p:spPr bwMode="auto">
          <a:xfrm>
            <a:off x="10058400" y="5852160"/>
            <a:ext cx="2133600" cy="100584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a:endParaRPr>
          </a:p>
        </p:txBody>
      </p:sp>
      <p:sp>
        <p:nvSpPr>
          <p:cNvPr id="13" name="Oval 12">
            <a:extLst>
              <a:ext uri="{FF2B5EF4-FFF2-40B4-BE49-F238E27FC236}">
                <a16:creationId xmlns:a16="http://schemas.microsoft.com/office/drawing/2014/main" id="{AC2EC301-32DF-3A88-EB8E-8EEE49C98CF4}"/>
              </a:ext>
            </a:extLst>
          </p:cNvPr>
          <p:cNvSpPr/>
          <p:nvPr/>
        </p:nvSpPr>
        <p:spPr bwMode="auto">
          <a:xfrm>
            <a:off x="2581042" y="2867238"/>
            <a:ext cx="217022" cy="214290"/>
          </a:xfrm>
          <a:prstGeom prst="ellipse">
            <a:avLst/>
          </a:prstGeom>
          <a:solidFill>
            <a:schemeClr val="bg1"/>
          </a:solidFill>
          <a:ln w="12700" cap="sq"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a:endParaRPr>
          </a:p>
        </p:txBody>
      </p:sp>
      <p:sp>
        <p:nvSpPr>
          <p:cNvPr id="8" name="Content Placeholder 4">
            <a:extLst>
              <a:ext uri="{FF2B5EF4-FFF2-40B4-BE49-F238E27FC236}">
                <a16:creationId xmlns:a16="http://schemas.microsoft.com/office/drawing/2014/main" id="{AD9C27AB-70EA-B020-A172-1D092C6F8425}"/>
              </a:ext>
            </a:extLst>
          </p:cNvPr>
          <p:cNvSpPr txBox="1">
            <a:spLocks/>
          </p:cNvSpPr>
          <p:nvPr/>
        </p:nvSpPr>
        <p:spPr bwMode="auto">
          <a:xfrm>
            <a:off x="222250" y="1463039"/>
            <a:ext cx="11722100" cy="111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rgbClr val="800080"/>
              </a:buClr>
              <a:buSzPct val="90000"/>
              <a:buFont typeface="Wingdings" pitchFamily="2" charset="2"/>
              <a:buChar char="n"/>
              <a:defRPr kumimoji="1" sz="2800" b="1">
                <a:solidFill>
                  <a:schemeClr val="bg2"/>
                </a:solidFill>
                <a:latin typeface="Calibri" pitchFamily="34" charset="0"/>
                <a:ea typeface="+mn-ea"/>
                <a:cs typeface="+mn-cs"/>
              </a:defRPr>
            </a:lvl1pPr>
            <a:lvl2pPr marL="742950" indent="-285750" algn="l" rtl="0" eaLnBrk="1" fontAlgn="base" hangingPunct="1">
              <a:spcBef>
                <a:spcPct val="20000"/>
              </a:spcBef>
              <a:spcAft>
                <a:spcPct val="0"/>
              </a:spcAft>
              <a:buClr>
                <a:srgbClr val="800080"/>
              </a:buClr>
              <a:buFont typeface="Wingdings" pitchFamily="2" charset="2"/>
              <a:buChar char="l"/>
              <a:defRPr kumimoji="1" sz="2400" b="1">
                <a:solidFill>
                  <a:schemeClr val="bg2"/>
                </a:solidFill>
                <a:latin typeface="Calibri" pitchFamily="34" charset="0"/>
              </a:defRPr>
            </a:lvl2pPr>
            <a:lvl3pPr marL="1143000" indent="-228600" algn="l" rtl="0" eaLnBrk="1" fontAlgn="base" hangingPunct="1">
              <a:spcBef>
                <a:spcPct val="20000"/>
              </a:spcBef>
              <a:spcAft>
                <a:spcPct val="0"/>
              </a:spcAft>
              <a:buClr>
                <a:srgbClr val="800080"/>
              </a:buClr>
              <a:buFont typeface="Wingdings" pitchFamily="2" charset="2"/>
              <a:buChar char="w"/>
              <a:defRPr kumimoji="1" sz="2000" b="1">
                <a:solidFill>
                  <a:schemeClr val="bg2"/>
                </a:solidFill>
                <a:latin typeface="Calibri" pitchFamily="34" charset="0"/>
              </a:defRPr>
            </a:lvl3pPr>
            <a:lvl4pPr marL="1600200" indent="-228600" algn="l" rtl="0" eaLnBrk="1" fontAlgn="base" hangingPunct="1">
              <a:spcBef>
                <a:spcPct val="20000"/>
              </a:spcBef>
              <a:spcAft>
                <a:spcPct val="0"/>
              </a:spcAft>
              <a:buClr>
                <a:srgbClr val="FF9900"/>
              </a:buClr>
              <a:buFont typeface="Wingdings" pitchFamily="2" charset="2"/>
              <a:defRPr kumimoji="1" sz="2000" b="1">
                <a:solidFill>
                  <a:srgbClr val="017898"/>
                </a:solidFill>
                <a:latin typeface="+mn-lt"/>
              </a:defRPr>
            </a:lvl4pPr>
            <a:lvl5pPr marL="20574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5pPr>
            <a:lvl6pPr marL="25146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6pPr>
            <a:lvl7pPr marL="29718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7pPr>
            <a:lvl8pPr marL="34290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8pPr>
            <a:lvl9pPr marL="38862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9pPr>
          </a:lstStyle>
          <a:p>
            <a:pPr>
              <a:spcBef>
                <a:spcPts val="1200"/>
              </a:spcBef>
            </a:pPr>
            <a:r>
              <a:rPr lang="en-GB" b="0" kern="0" dirty="0"/>
              <a:t>The MDES technologies have no separate market other than grid support. It is different for batteries (serving SDES) and for hydrogen (serving LDES). This is problematic.</a:t>
            </a:r>
          </a:p>
          <a:p>
            <a:pPr>
              <a:spcBef>
                <a:spcPts val="1200"/>
              </a:spcBef>
            </a:pPr>
            <a:r>
              <a:rPr lang="en-GB" b="0" kern="0" dirty="0"/>
              <a:t>Most technologies best suited to MDES duties are (thermo-)mechanical in nature:: Pumped Hydro E.S., Compressed Air E.S., Liquid Air E.S., Pumped Thermal E.S., Reversible Liquefaction of CO2 etc. etc..  All of these technologies have best performance and costs at large physical scale. This creates a high hurdle for market entry.</a:t>
            </a:r>
          </a:p>
          <a:p>
            <a:pPr>
              <a:spcBef>
                <a:spcPts val="1200"/>
              </a:spcBef>
            </a:pPr>
            <a:r>
              <a:rPr lang="en-GB" b="0" kern="0" dirty="0"/>
              <a:t>Similarly, all of these technologies have relatively high capital cost but very long natural lifetimes (40-70 years). Private investment markets are not geared-up for slow payback times. </a:t>
            </a:r>
          </a:p>
          <a:p>
            <a:pPr marL="0" indent="0">
              <a:spcBef>
                <a:spcPts val="1200"/>
              </a:spcBef>
              <a:buNone/>
            </a:pPr>
            <a:endParaRPr lang="en-GB" b="0" kern="0" dirty="0"/>
          </a:p>
        </p:txBody>
      </p:sp>
      <p:sp>
        <p:nvSpPr>
          <p:cNvPr id="2" name="Content Placeholder 4">
            <a:extLst>
              <a:ext uri="{FF2B5EF4-FFF2-40B4-BE49-F238E27FC236}">
                <a16:creationId xmlns:a16="http://schemas.microsoft.com/office/drawing/2014/main" id="{3BD4CF03-CD77-2436-C0B0-7493F75DC4E3}"/>
              </a:ext>
            </a:extLst>
          </p:cNvPr>
          <p:cNvSpPr txBox="1">
            <a:spLocks/>
          </p:cNvSpPr>
          <p:nvPr/>
        </p:nvSpPr>
        <p:spPr bwMode="auto">
          <a:xfrm>
            <a:off x="211667" y="2974383"/>
            <a:ext cx="11722100" cy="111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rgbClr val="800080"/>
              </a:buClr>
              <a:buSzPct val="90000"/>
              <a:buFont typeface="Wingdings" pitchFamily="2" charset="2"/>
              <a:buChar char="n"/>
              <a:defRPr kumimoji="1" sz="2800" b="1">
                <a:solidFill>
                  <a:schemeClr val="bg2"/>
                </a:solidFill>
                <a:latin typeface="Calibri" pitchFamily="34" charset="0"/>
                <a:ea typeface="+mn-ea"/>
                <a:cs typeface="+mn-cs"/>
              </a:defRPr>
            </a:lvl1pPr>
            <a:lvl2pPr marL="742950" indent="-285750" algn="l" rtl="0" eaLnBrk="1" fontAlgn="base" hangingPunct="1">
              <a:spcBef>
                <a:spcPct val="20000"/>
              </a:spcBef>
              <a:spcAft>
                <a:spcPct val="0"/>
              </a:spcAft>
              <a:buClr>
                <a:srgbClr val="800080"/>
              </a:buClr>
              <a:buFont typeface="Wingdings" pitchFamily="2" charset="2"/>
              <a:buChar char="l"/>
              <a:defRPr kumimoji="1" sz="2400" b="1">
                <a:solidFill>
                  <a:schemeClr val="bg2"/>
                </a:solidFill>
                <a:latin typeface="Calibri" pitchFamily="34" charset="0"/>
              </a:defRPr>
            </a:lvl2pPr>
            <a:lvl3pPr marL="1143000" indent="-228600" algn="l" rtl="0" eaLnBrk="1" fontAlgn="base" hangingPunct="1">
              <a:spcBef>
                <a:spcPct val="20000"/>
              </a:spcBef>
              <a:spcAft>
                <a:spcPct val="0"/>
              </a:spcAft>
              <a:buClr>
                <a:srgbClr val="800080"/>
              </a:buClr>
              <a:buFont typeface="Wingdings" pitchFamily="2" charset="2"/>
              <a:buChar char="w"/>
              <a:defRPr kumimoji="1" sz="2000" b="1">
                <a:solidFill>
                  <a:schemeClr val="bg2"/>
                </a:solidFill>
                <a:latin typeface="Calibri" pitchFamily="34" charset="0"/>
              </a:defRPr>
            </a:lvl3pPr>
            <a:lvl4pPr marL="1600200" indent="-228600" algn="l" rtl="0" eaLnBrk="1" fontAlgn="base" hangingPunct="1">
              <a:spcBef>
                <a:spcPct val="20000"/>
              </a:spcBef>
              <a:spcAft>
                <a:spcPct val="0"/>
              </a:spcAft>
              <a:buClr>
                <a:srgbClr val="FF9900"/>
              </a:buClr>
              <a:buFont typeface="Wingdings" pitchFamily="2" charset="2"/>
              <a:defRPr kumimoji="1" sz="2000" b="1">
                <a:solidFill>
                  <a:srgbClr val="017898"/>
                </a:solidFill>
                <a:latin typeface="+mn-lt"/>
              </a:defRPr>
            </a:lvl4pPr>
            <a:lvl5pPr marL="20574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5pPr>
            <a:lvl6pPr marL="25146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6pPr>
            <a:lvl7pPr marL="29718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7pPr>
            <a:lvl8pPr marL="34290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8pPr>
            <a:lvl9pPr marL="38862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9pPr>
          </a:lstStyle>
          <a:p>
            <a:pPr>
              <a:spcBef>
                <a:spcPts val="1200"/>
              </a:spcBef>
            </a:pPr>
            <a:endParaRPr lang="en-GB" b="0" kern="0" dirty="0"/>
          </a:p>
          <a:p>
            <a:pPr marL="0" indent="0">
              <a:spcBef>
                <a:spcPts val="1200"/>
              </a:spcBef>
              <a:buNone/>
            </a:pPr>
            <a:endParaRPr lang="en-GB" b="0" kern="0" dirty="0"/>
          </a:p>
        </p:txBody>
      </p:sp>
      <p:sp>
        <p:nvSpPr>
          <p:cNvPr id="5" name="TextBox 4">
            <a:extLst>
              <a:ext uri="{FF2B5EF4-FFF2-40B4-BE49-F238E27FC236}">
                <a16:creationId xmlns:a16="http://schemas.microsoft.com/office/drawing/2014/main" id="{8B689261-8F4C-FDBD-A656-4088723E5C1C}"/>
              </a:ext>
            </a:extLst>
          </p:cNvPr>
          <p:cNvSpPr txBox="1"/>
          <p:nvPr/>
        </p:nvSpPr>
        <p:spPr>
          <a:xfrm>
            <a:off x="11249025" y="6582638"/>
            <a:ext cx="942976" cy="307777"/>
          </a:xfrm>
          <a:prstGeom prst="rect">
            <a:avLst/>
          </a:prstGeom>
          <a:noFill/>
        </p:spPr>
        <p:txBody>
          <a:bodyPr wrap="square">
            <a:spAutoFit/>
          </a:bodyPr>
          <a:lstStyle/>
          <a:p>
            <a:r>
              <a:rPr lang="en-GB" sz="1400" dirty="0">
                <a:latin typeface="+mn-lt"/>
              </a:rPr>
              <a:t>Slide #</a:t>
            </a:r>
            <a:fld id="{3835BBD9-B307-4220-93F1-1211C2186B02}" type="slidenum">
              <a:rPr lang="en-GB" sz="1400" smtClean="0">
                <a:latin typeface="+mn-lt"/>
              </a:rPr>
              <a:t>25</a:t>
            </a:fld>
            <a:endParaRPr lang="en-GB" sz="1400" dirty="0">
              <a:latin typeface="+mn-lt"/>
            </a:endParaRPr>
          </a:p>
        </p:txBody>
      </p:sp>
    </p:spTree>
    <p:extLst>
      <p:ext uri="{BB962C8B-B14F-4D97-AF65-F5344CB8AC3E}">
        <p14:creationId xmlns:p14="http://schemas.microsoft.com/office/powerpoint/2010/main" val="12081682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51C049-258A-BE51-0D55-F72E587FE45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0698761-372E-5550-C4A1-048AD36F22AD}"/>
              </a:ext>
            </a:extLst>
          </p:cNvPr>
          <p:cNvSpPr>
            <a:spLocks noGrp="1"/>
          </p:cNvSpPr>
          <p:nvPr>
            <p:ph type="title"/>
          </p:nvPr>
        </p:nvSpPr>
        <p:spPr/>
        <p:txBody>
          <a:bodyPr/>
          <a:lstStyle/>
          <a:p>
            <a:r>
              <a:rPr lang="en-GB" dirty="0"/>
              <a:t>H: Some critical issues:  #4</a:t>
            </a:r>
          </a:p>
        </p:txBody>
      </p:sp>
      <p:sp>
        <p:nvSpPr>
          <p:cNvPr id="4" name="Rectangle 3">
            <a:extLst>
              <a:ext uri="{FF2B5EF4-FFF2-40B4-BE49-F238E27FC236}">
                <a16:creationId xmlns:a16="http://schemas.microsoft.com/office/drawing/2014/main" id="{F695BCA3-0188-D191-C581-BA6B36B70A2F}"/>
              </a:ext>
            </a:extLst>
          </p:cNvPr>
          <p:cNvSpPr/>
          <p:nvPr/>
        </p:nvSpPr>
        <p:spPr bwMode="auto">
          <a:xfrm>
            <a:off x="10058400" y="5852160"/>
            <a:ext cx="2133600" cy="100584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a:endParaRPr>
          </a:p>
        </p:txBody>
      </p:sp>
      <p:sp>
        <p:nvSpPr>
          <p:cNvPr id="13" name="Oval 12">
            <a:extLst>
              <a:ext uri="{FF2B5EF4-FFF2-40B4-BE49-F238E27FC236}">
                <a16:creationId xmlns:a16="http://schemas.microsoft.com/office/drawing/2014/main" id="{4852BD95-8D0C-E48A-23E0-1BCECF0F1473}"/>
              </a:ext>
            </a:extLst>
          </p:cNvPr>
          <p:cNvSpPr/>
          <p:nvPr/>
        </p:nvSpPr>
        <p:spPr bwMode="auto">
          <a:xfrm>
            <a:off x="2581042" y="2867238"/>
            <a:ext cx="217022" cy="214290"/>
          </a:xfrm>
          <a:prstGeom prst="ellipse">
            <a:avLst/>
          </a:prstGeom>
          <a:solidFill>
            <a:schemeClr val="bg1"/>
          </a:solidFill>
          <a:ln w="12700" cap="sq"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a:endParaRPr>
          </a:p>
        </p:txBody>
      </p:sp>
      <p:sp>
        <p:nvSpPr>
          <p:cNvPr id="8" name="Content Placeholder 4">
            <a:extLst>
              <a:ext uri="{FF2B5EF4-FFF2-40B4-BE49-F238E27FC236}">
                <a16:creationId xmlns:a16="http://schemas.microsoft.com/office/drawing/2014/main" id="{F866D4DE-E404-18A4-D39C-CC1AE690BF35}"/>
              </a:ext>
            </a:extLst>
          </p:cNvPr>
          <p:cNvSpPr txBox="1">
            <a:spLocks/>
          </p:cNvSpPr>
          <p:nvPr/>
        </p:nvSpPr>
        <p:spPr bwMode="auto">
          <a:xfrm>
            <a:off x="222250" y="1463039"/>
            <a:ext cx="11722100" cy="111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rgbClr val="800080"/>
              </a:buClr>
              <a:buSzPct val="90000"/>
              <a:buFont typeface="Wingdings" pitchFamily="2" charset="2"/>
              <a:buChar char="n"/>
              <a:defRPr kumimoji="1" sz="2800" b="1">
                <a:solidFill>
                  <a:schemeClr val="bg2"/>
                </a:solidFill>
                <a:latin typeface="Calibri" pitchFamily="34" charset="0"/>
                <a:ea typeface="+mn-ea"/>
                <a:cs typeface="+mn-cs"/>
              </a:defRPr>
            </a:lvl1pPr>
            <a:lvl2pPr marL="742950" indent="-285750" algn="l" rtl="0" eaLnBrk="1" fontAlgn="base" hangingPunct="1">
              <a:spcBef>
                <a:spcPct val="20000"/>
              </a:spcBef>
              <a:spcAft>
                <a:spcPct val="0"/>
              </a:spcAft>
              <a:buClr>
                <a:srgbClr val="800080"/>
              </a:buClr>
              <a:buFont typeface="Wingdings" pitchFamily="2" charset="2"/>
              <a:buChar char="l"/>
              <a:defRPr kumimoji="1" sz="2400" b="1">
                <a:solidFill>
                  <a:schemeClr val="bg2"/>
                </a:solidFill>
                <a:latin typeface="Calibri" pitchFamily="34" charset="0"/>
              </a:defRPr>
            </a:lvl2pPr>
            <a:lvl3pPr marL="1143000" indent="-228600" algn="l" rtl="0" eaLnBrk="1" fontAlgn="base" hangingPunct="1">
              <a:spcBef>
                <a:spcPct val="20000"/>
              </a:spcBef>
              <a:spcAft>
                <a:spcPct val="0"/>
              </a:spcAft>
              <a:buClr>
                <a:srgbClr val="800080"/>
              </a:buClr>
              <a:buFont typeface="Wingdings" pitchFamily="2" charset="2"/>
              <a:buChar char="w"/>
              <a:defRPr kumimoji="1" sz="2000" b="1">
                <a:solidFill>
                  <a:schemeClr val="bg2"/>
                </a:solidFill>
                <a:latin typeface="Calibri" pitchFamily="34" charset="0"/>
              </a:defRPr>
            </a:lvl3pPr>
            <a:lvl4pPr marL="1600200" indent="-228600" algn="l" rtl="0" eaLnBrk="1" fontAlgn="base" hangingPunct="1">
              <a:spcBef>
                <a:spcPct val="20000"/>
              </a:spcBef>
              <a:spcAft>
                <a:spcPct val="0"/>
              </a:spcAft>
              <a:buClr>
                <a:srgbClr val="FF9900"/>
              </a:buClr>
              <a:buFont typeface="Wingdings" pitchFamily="2" charset="2"/>
              <a:defRPr kumimoji="1" sz="2000" b="1">
                <a:solidFill>
                  <a:srgbClr val="017898"/>
                </a:solidFill>
                <a:latin typeface="+mn-lt"/>
              </a:defRPr>
            </a:lvl4pPr>
            <a:lvl5pPr marL="20574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5pPr>
            <a:lvl6pPr marL="25146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6pPr>
            <a:lvl7pPr marL="29718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7pPr>
            <a:lvl8pPr marL="34290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8pPr>
            <a:lvl9pPr marL="38862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9pPr>
          </a:lstStyle>
          <a:p>
            <a:pPr>
              <a:spcBef>
                <a:spcPts val="1200"/>
              </a:spcBef>
            </a:pPr>
            <a:r>
              <a:rPr lang="en-GB" b="0" kern="0" dirty="0"/>
              <a:t>To reach their full potential, MDES technologies have to invest big and hope to sell product widely across the globe. There is a “catch-22” phenomenon here for MDES; no (highly-developed) product yet  </a:t>
            </a:r>
            <a:r>
              <a:rPr lang="en-GB" b="0" kern="0" dirty="0">
                <a:sym typeface="Symbol" panose="05050102010706020507" pitchFamily="18" charset="2"/>
              </a:rPr>
              <a:t> limited  interest to enter into contracts  low investment confidence just at present</a:t>
            </a:r>
          </a:p>
          <a:p>
            <a:pPr>
              <a:spcBef>
                <a:spcPts val="1200"/>
              </a:spcBef>
            </a:pPr>
            <a:r>
              <a:rPr lang="en-GB" b="0" kern="0" dirty="0">
                <a:sym typeface="Symbol" panose="05050102010706020507" pitchFamily="18" charset="2"/>
              </a:rPr>
              <a:t>Some of the services provided by MDES technologies are vital to the functioning of an energy system powered mainly by renewables but these services have no associated market at present. </a:t>
            </a:r>
            <a:endParaRPr lang="en-GB" b="0" kern="0" dirty="0"/>
          </a:p>
          <a:p>
            <a:pPr marL="0" indent="0">
              <a:spcBef>
                <a:spcPts val="1200"/>
              </a:spcBef>
              <a:buNone/>
            </a:pPr>
            <a:endParaRPr lang="en-GB" b="0" kern="0" dirty="0"/>
          </a:p>
        </p:txBody>
      </p:sp>
      <p:sp>
        <p:nvSpPr>
          <p:cNvPr id="5" name="TextBox 4">
            <a:extLst>
              <a:ext uri="{FF2B5EF4-FFF2-40B4-BE49-F238E27FC236}">
                <a16:creationId xmlns:a16="http://schemas.microsoft.com/office/drawing/2014/main" id="{529F4FBC-EFC7-29BA-3320-DBE02B5ED357}"/>
              </a:ext>
            </a:extLst>
          </p:cNvPr>
          <p:cNvSpPr txBox="1"/>
          <p:nvPr/>
        </p:nvSpPr>
        <p:spPr>
          <a:xfrm>
            <a:off x="11249025" y="6582638"/>
            <a:ext cx="942976" cy="307777"/>
          </a:xfrm>
          <a:prstGeom prst="rect">
            <a:avLst/>
          </a:prstGeom>
          <a:noFill/>
        </p:spPr>
        <p:txBody>
          <a:bodyPr wrap="square">
            <a:spAutoFit/>
          </a:bodyPr>
          <a:lstStyle/>
          <a:p>
            <a:r>
              <a:rPr lang="en-GB" sz="1400" dirty="0">
                <a:latin typeface="+mn-lt"/>
              </a:rPr>
              <a:t>Slide #</a:t>
            </a:r>
            <a:fld id="{3835BBD9-B307-4220-93F1-1211C2186B02}" type="slidenum">
              <a:rPr lang="en-GB" sz="1400" smtClean="0">
                <a:latin typeface="+mn-lt"/>
              </a:rPr>
              <a:t>26</a:t>
            </a:fld>
            <a:endParaRPr lang="en-GB" sz="1400" dirty="0">
              <a:latin typeface="+mn-lt"/>
            </a:endParaRPr>
          </a:p>
        </p:txBody>
      </p:sp>
    </p:spTree>
    <p:extLst>
      <p:ext uri="{BB962C8B-B14F-4D97-AF65-F5344CB8AC3E}">
        <p14:creationId xmlns:p14="http://schemas.microsoft.com/office/powerpoint/2010/main" val="33792137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0126BC-4945-4D25-A41B-D31FBE00A0E4}"/>
              </a:ext>
            </a:extLst>
          </p:cNvPr>
          <p:cNvSpPr>
            <a:spLocks noGrp="1"/>
          </p:cNvSpPr>
          <p:nvPr>
            <p:ph type="title"/>
          </p:nvPr>
        </p:nvSpPr>
        <p:spPr/>
        <p:txBody>
          <a:bodyPr/>
          <a:lstStyle/>
          <a:p>
            <a:r>
              <a:rPr lang="en-GB" dirty="0"/>
              <a:t>Thanks for listening</a:t>
            </a:r>
          </a:p>
        </p:txBody>
      </p:sp>
      <p:sp>
        <p:nvSpPr>
          <p:cNvPr id="6" name="Content Placeholder 6">
            <a:extLst>
              <a:ext uri="{FF2B5EF4-FFF2-40B4-BE49-F238E27FC236}">
                <a16:creationId xmlns:a16="http://schemas.microsoft.com/office/drawing/2014/main" id="{A9548C5D-0410-41A6-9227-2CD03D78806C}"/>
              </a:ext>
            </a:extLst>
          </p:cNvPr>
          <p:cNvSpPr>
            <a:spLocks noGrp="1"/>
          </p:cNvSpPr>
          <p:nvPr>
            <p:ph idx="1"/>
          </p:nvPr>
        </p:nvSpPr>
        <p:spPr>
          <a:xfrm>
            <a:off x="201084" y="3429000"/>
            <a:ext cx="11768667" cy="1728216"/>
          </a:xfrm>
        </p:spPr>
        <p:txBody>
          <a:bodyPr/>
          <a:lstStyle/>
          <a:p>
            <a:pPr marL="0" lvl="0" indent="0">
              <a:lnSpc>
                <a:spcPct val="150000"/>
              </a:lnSpc>
              <a:buNone/>
            </a:pPr>
            <a:r>
              <a:rPr lang="en-GB" sz="1800" dirty="0"/>
              <a:t>			</a:t>
            </a:r>
            <a:r>
              <a:rPr lang="en-GB" sz="3200" dirty="0"/>
              <a:t>Seamus.Garvey@nottingham.ac.uk</a:t>
            </a:r>
            <a:endParaRPr lang="en-GB" sz="1800" dirty="0"/>
          </a:p>
          <a:p>
            <a:pPr marL="0" lvl="0" indent="0">
              <a:lnSpc>
                <a:spcPct val="150000"/>
              </a:lnSpc>
              <a:buNone/>
            </a:pPr>
            <a:endParaRPr lang="en-GB" sz="1800" dirty="0"/>
          </a:p>
        </p:txBody>
      </p:sp>
      <p:sp>
        <p:nvSpPr>
          <p:cNvPr id="3" name="Rectangle 2">
            <a:extLst>
              <a:ext uri="{FF2B5EF4-FFF2-40B4-BE49-F238E27FC236}">
                <a16:creationId xmlns:a16="http://schemas.microsoft.com/office/drawing/2014/main" id="{E80EF584-6DCE-0A01-2CBF-3AEAE15890C2}"/>
              </a:ext>
            </a:extLst>
          </p:cNvPr>
          <p:cNvSpPr/>
          <p:nvPr/>
        </p:nvSpPr>
        <p:spPr bwMode="auto">
          <a:xfrm>
            <a:off x="10058400" y="5852160"/>
            <a:ext cx="2133600" cy="100584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a:endParaRPr>
          </a:p>
        </p:txBody>
      </p:sp>
      <p:sp>
        <p:nvSpPr>
          <p:cNvPr id="4" name="TextBox 3">
            <a:extLst>
              <a:ext uri="{FF2B5EF4-FFF2-40B4-BE49-F238E27FC236}">
                <a16:creationId xmlns:a16="http://schemas.microsoft.com/office/drawing/2014/main" id="{C7B69799-0D5F-2B8F-E8B9-A55B8FAB1E3D}"/>
              </a:ext>
            </a:extLst>
          </p:cNvPr>
          <p:cNvSpPr txBox="1"/>
          <p:nvPr/>
        </p:nvSpPr>
        <p:spPr>
          <a:xfrm>
            <a:off x="11249025" y="6582638"/>
            <a:ext cx="942976" cy="307777"/>
          </a:xfrm>
          <a:prstGeom prst="rect">
            <a:avLst/>
          </a:prstGeom>
          <a:noFill/>
        </p:spPr>
        <p:txBody>
          <a:bodyPr wrap="square">
            <a:spAutoFit/>
          </a:bodyPr>
          <a:lstStyle/>
          <a:p>
            <a:r>
              <a:rPr lang="en-GB" sz="1400" dirty="0">
                <a:latin typeface="+mn-lt"/>
              </a:rPr>
              <a:t>Slide #</a:t>
            </a:r>
            <a:fld id="{3835BBD9-B307-4220-93F1-1211C2186B02}" type="slidenum">
              <a:rPr lang="en-GB" sz="1400" smtClean="0">
                <a:latin typeface="+mn-lt"/>
              </a:rPr>
              <a:t>27</a:t>
            </a:fld>
            <a:endParaRPr lang="en-GB" sz="1400" dirty="0">
              <a:latin typeface="+mn-lt"/>
            </a:endParaRPr>
          </a:p>
        </p:txBody>
      </p:sp>
    </p:spTree>
    <p:extLst>
      <p:ext uri="{BB962C8B-B14F-4D97-AF65-F5344CB8AC3E}">
        <p14:creationId xmlns:p14="http://schemas.microsoft.com/office/powerpoint/2010/main" val="4083695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93C7F-FED9-8F1E-4BCC-4E683327E74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E979192-1878-B971-40F0-DCA8C717F5E9}"/>
              </a:ext>
            </a:extLst>
          </p:cNvPr>
          <p:cNvSpPr>
            <a:spLocks noGrp="1"/>
          </p:cNvSpPr>
          <p:nvPr>
            <p:ph type="title"/>
          </p:nvPr>
        </p:nvSpPr>
        <p:spPr/>
        <p:txBody>
          <a:bodyPr/>
          <a:lstStyle/>
          <a:p>
            <a:r>
              <a:rPr lang="en-GB" dirty="0"/>
              <a:t>A: The driving requirement:  #1</a:t>
            </a:r>
          </a:p>
        </p:txBody>
      </p:sp>
      <p:sp>
        <p:nvSpPr>
          <p:cNvPr id="4" name="Rectangle 3">
            <a:extLst>
              <a:ext uri="{FF2B5EF4-FFF2-40B4-BE49-F238E27FC236}">
                <a16:creationId xmlns:a16="http://schemas.microsoft.com/office/drawing/2014/main" id="{1F5FD174-D3E1-DA21-888E-D364CB1FEC99}"/>
              </a:ext>
            </a:extLst>
          </p:cNvPr>
          <p:cNvSpPr/>
          <p:nvPr/>
        </p:nvSpPr>
        <p:spPr bwMode="auto">
          <a:xfrm>
            <a:off x="10149840" y="5861304"/>
            <a:ext cx="2042160" cy="996696"/>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a:endParaRPr>
          </a:p>
        </p:txBody>
      </p:sp>
      <p:sp>
        <p:nvSpPr>
          <p:cNvPr id="5" name="Content Placeholder 4">
            <a:extLst>
              <a:ext uri="{FF2B5EF4-FFF2-40B4-BE49-F238E27FC236}">
                <a16:creationId xmlns:a16="http://schemas.microsoft.com/office/drawing/2014/main" id="{5D3DF5B9-1522-AA56-2E3E-CCDFAA081801}"/>
              </a:ext>
            </a:extLst>
          </p:cNvPr>
          <p:cNvSpPr>
            <a:spLocks noGrp="1"/>
          </p:cNvSpPr>
          <p:nvPr>
            <p:ph idx="1"/>
          </p:nvPr>
        </p:nvSpPr>
        <p:spPr>
          <a:xfrm>
            <a:off x="201084" y="1447802"/>
            <a:ext cx="11768667" cy="1419436"/>
          </a:xfrm>
        </p:spPr>
        <p:txBody>
          <a:bodyPr/>
          <a:lstStyle/>
          <a:p>
            <a:pPr marL="0" indent="0">
              <a:spcBef>
                <a:spcPts val="1200"/>
              </a:spcBef>
              <a:buNone/>
            </a:pPr>
            <a:r>
              <a:rPr lang="en-GB" b="0" dirty="0"/>
              <a:t>Renewable energy delivers the cheapest electricity available and is now being installed much more quickly than anything else.</a:t>
            </a:r>
          </a:p>
        </p:txBody>
      </p:sp>
      <p:pic>
        <p:nvPicPr>
          <p:cNvPr id="2050" name="Picture 2">
            <a:extLst>
              <a:ext uri="{FF2B5EF4-FFF2-40B4-BE49-F238E27FC236}">
                <a16:creationId xmlns:a16="http://schemas.microsoft.com/office/drawing/2014/main" id="{62AEE152-2048-424B-FB71-F8EF6497F5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8028" y="2474045"/>
            <a:ext cx="6022848" cy="349241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A03EC10-D010-5C53-40ED-EAA138ECC463}"/>
              </a:ext>
            </a:extLst>
          </p:cNvPr>
          <p:cNvSpPr txBox="1"/>
          <p:nvPr/>
        </p:nvSpPr>
        <p:spPr>
          <a:xfrm>
            <a:off x="6022214" y="5877760"/>
            <a:ext cx="6094476" cy="523220"/>
          </a:xfrm>
          <a:prstGeom prst="rect">
            <a:avLst/>
          </a:prstGeom>
          <a:noFill/>
        </p:spPr>
        <p:txBody>
          <a:bodyPr wrap="square">
            <a:spAutoFit/>
          </a:bodyPr>
          <a:lstStyle/>
          <a:p>
            <a:r>
              <a:rPr lang="en-GB" sz="1400" dirty="0">
                <a:latin typeface="+mn-lt"/>
              </a:rPr>
              <a:t>https://www.canarymedia.com/articles/clean-energy/chart-85-of-new-electricity-built-in-2023-was-clean-energy</a:t>
            </a:r>
          </a:p>
        </p:txBody>
      </p:sp>
      <p:sp>
        <p:nvSpPr>
          <p:cNvPr id="2" name="Content Placeholder 4">
            <a:extLst>
              <a:ext uri="{FF2B5EF4-FFF2-40B4-BE49-F238E27FC236}">
                <a16:creationId xmlns:a16="http://schemas.microsoft.com/office/drawing/2014/main" id="{E4A22750-0372-4A13-F0FB-7AC43ED07304}"/>
              </a:ext>
            </a:extLst>
          </p:cNvPr>
          <p:cNvSpPr txBox="1">
            <a:spLocks/>
          </p:cNvSpPr>
          <p:nvPr/>
        </p:nvSpPr>
        <p:spPr bwMode="auto">
          <a:xfrm>
            <a:off x="193759" y="2646955"/>
            <a:ext cx="5846362" cy="34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rgbClr val="800080"/>
              </a:buClr>
              <a:buSzPct val="90000"/>
              <a:buFont typeface="Wingdings" pitchFamily="2" charset="2"/>
              <a:buChar char="n"/>
              <a:defRPr kumimoji="1" sz="2800" b="1">
                <a:solidFill>
                  <a:schemeClr val="bg2"/>
                </a:solidFill>
                <a:latin typeface="Calibri" pitchFamily="34" charset="0"/>
                <a:ea typeface="+mn-ea"/>
                <a:cs typeface="+mn-cs"/>
              </a:defRPr>
            </a:lvl1pPr>
            <a:lvl2pPr marL="742950" indent="-285750" algn="l" rtl="0" eaLnBrk="1" fontAlgn="base" hangingPunct="1">
              <a:spcBef>
                <a:spcPct val="20000"/>
              </a:spcBef>
              <a:spcAft>
                <a:spcPct val="0"/>
              </a:spcAft>
              <a:buClr>
                <a:srgbClr val="800080"/>
              </a:buClr>
              <a:buFont typeface="Wingdings" pitchFamily="2" charset="2"/>
              <a:buChar char="l"/>
              <a:defRPr kumimoji="1" sz="2400" b="1">
                <a:solidFill>
                  <a:schemeClr val="bg2"/>
                </a:solidFill>
                <a:latin typeface="Calibri" pitchFamily="34" charset="0"/>
              </a:defRPr>
            </a:lvl2pPr>
            <a:lvl3pPr marL="1143000" indent="-228600" algn="l" rtl="0" eaLnBrk="1" fontAlgn="base" hangingPunct="1">
              <a:spcBef>
                <a:spcPct val="20000"/>
              </a:spcBef>
              <a:spcAft>
                <a:spcPct val="0"/>
              </a:spcAft>
              <a:buClr>
                <a:srgbClr val="800080"/>
              </a:buClr>
              <a:buFont typeface="Wingdings" pitchFamily="2" charset="2"/>
              <a:buChar char="w"/>
              <a:defRPr kumimoji="1" sz="2000" b="1">
                <a:solidFill>
                  <a:schemeClr val="bg2"/>
                </a:solidFill>
                <a:latin typeface="Calibri" pitchFamily="34" charset="0"/>
              </a:defRPr>
            </a:lvl3pPr>
            <a:lvl4pPr marL="1600200" indent="-228600" algn="l" rtl="0" eaLnBrk="1" fontAlgn="base" hangingPunct="1">
              <a:spcBef>
                <a:spcPct val="20000"/>
              </a:spcBef>
              <a:spcAft>
                <a:spcPct val="0"/>
              </a:spcAft>
              <a:buClr>
                <a:srgbClr val="FF9900"/>
              </a:buClr>
              <a:buFont typeface="Wingdings" pitchFamily="2" charset="2"/>
              <a:defRPr kumimoji="1" sz="2000" b="1">
                <a:solidFill>
                  <a:srgbClr val="017898"/>
                </a:solidFill>
                <a:latin typeface="+mn-lt"/>
              </a:defRPr>
            </a:lvl4pPr>
            <a:lvl5pPr marL="20574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5pPr>
            <a:lvl6pPr marL="25146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6pPr>
            <a:lvl7pPr marL="29718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7pPr>
            <a:lvl8pPr marL="34290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8pPr>
            <a:lvl9pPr marL="38862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9pPr>
          </a:lstStyle>
          <a:p>
            <a:pPr marL="0" indent="0">
              <a:spcBef>
                <a:spcPts val="1200"/>
              </a:spcBef>
              <a:buFont typeface="Wingdings" pitchFamily="2" charset="2"/>
              <a:buNone/>
            </a:pPr>
            <a:r>
              <a:rPr lang="en-GB" b="0" kern="0" dirty="0"/>
              <a:t>Decarbonisation was originally a key motivation. Now energy independence and basic economics are driving the adoption of more renewables and decarbonisation is almost a side-benefit.</a:t>
            </a:r>
          </a:p>
        </p:txBody>
      </p:sp>
      <p:sp>
        <p:nvSpPr>
          <p:cNvPr id="6" name="TextBox 5">
            <a:extLst>
              <a:ext uri="{FF2B5EF4-FFF2-40B4-BE49-F238E27FC236}">
                <a16:creationId xmlns:a16="http://schemas.microsoft.com/office/drawing/2014/main" id="{170A5E1C-14C6-DB72-DCD2-07CC303F40BA}"/>
              </a:ext>
            </a:extLst>
          </p:cNvPr>
          <p:cNvSpPr txBox="1"/>
          <p:nvPr/>
        </p:nvSpPr>
        <p:spPr>
          <a:xfrm>
            <a:off x="11280015" y="6582638"/>
            <a:ext cx="911986" cy="307777"/>
          </a:xfrm>
          <a:prstGeom prst="rect">
            <a:avLst/>
          </a:prstGeom>
          <a:noFill/>
        </p:spPr>
        <p:txBody>
          <a:bodyPr wrap="square">
            <a:spAutoFit/>
          </a:bodyPr>
          <a:lstStyle/>
          <a:p>
            <a:r>
              <a:rPr lang="en-GB" sz="1400" dirty="0">
                <a:latin typeface="+mn-lt"/>
              </a:rPr>
              <a:t>Slide #</a:t>
            </a:r>
            <a:fld id="{3835BBD9-B307-4220-93F1-1211C2186B02}" type="slidenum">
              <a:rPr lang="en-GB" sz="1400" smtClean="0">
                <a:latin typeface="+mn-lt"/>
              </a:rPr>
              <a:t>3</a:t>
            </a:fld>
            <a:endParaRPr lang="en-GB" sz="1400" dirty="0">
              <a:latin typeface="+mn-lt"/>
            </a:endParaRPr>
          </a:p>
        </p:txBody>
      </p:sp>
    </p:spTree>
    <p:extLst>
      <p:ext uri="{BB962C8B-B14F-4D97-AF65-F5344CB8AC3E}">
        <p14:creationId xmlns:p14="http://schemas.microsoft.com/office/powerpoint/2010/main" val="4090344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E12694-D049-8BAA-7259-58E97022CF2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58D1678-0EE9-7586-C3D9-261AF41B7F5D}"/>
              </a:ext>
            </a:extLst>
          </p:cNvPr>
          <p:cNvSpPr>
            <a:spLocks noGrp="1"/>
          </p:cNvSpPr>
          <p:nvPr>
            <p:ph type="title"/>
          </p:nvPr>
        </p:nvSpPr>
        <p:spPr/>
        <p:txBody>
          <a:bodyPr/>
          <a:lstStyle/>
          <a:p>
            <a:r>
              <a:rPr lang="en-GB" dirty="0"/>
              <a:t>A: The driving requirement: #2</a:t>
            </a:r>
          </a:p>
        </p:txBody>
      </p:sp>
      <p:sp>
        <p:nvSpPr>
          <p:cNvPr id="4" name="Rectangle 3">
            <a:extLst>
              <a:ext uri="{FF2B5EF4-FFF2-40B4-BE49-F238E27FC236}">
                <a16:creationId xmlns:a16="http://schemas.microsoft.com/office/drawing/2014/main" id="{ADC05952-BF93-D9EA-C835-6E1F051D88F2}"/>
              </a:ext>
            </a:extLst>
          </p:cNvPr>
          <p:cNvSpPr/>
          <p:nvPr/>
        </p:nvSpPr>
        <p:spPr bwMode="auto">
          <a:xfrm>
            <a:off x="10149840" y="5861304"/>
            <a:ext cx="2042160" cy="996696"/>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a:endParaRPr>
          </a:p>
        </p:txBody>
      </p:sp>
      <p:sp>
        <p:nvSpPr>
          <p:cNvPr id="5" name="Content Placeholder 4">
            <a:extLst>
              <a:ext uri="{FF2B5EF4-FFF2-40B4-BE49-F238E27FC236}">
                <a16:creationId xmlns:a16="http://schemas.microsoft.com/office/drawing/2014/main" id="{160319FF-48BD-0F64-0A6C-08E6EE635B3D}"/>
              </a:ext>
            </a:extLst>
          </p:cNvPr>
          <p:cNvSpPr>
            <a:spLocks noGrp="1"/>
          </p:cNvSpPr>
          <p:nvPr>
            <p:ph idx="1"/>
          </p:nvPr>
        </p:nvSpPr>
        <p:spPr>
          <a:xfrm>
            <a:off x="201084" y="1447802"/>
            <a:ext cx="11867185" cy="1419436"/>
          </a:xfrm>
        </p:spPr>
        <p:txBody>
          <a:bodyPr/>
          <a:lstStyle/>
          <a:p>
            <a:pPr marL="0" indent="0">
              <a:spcBef>
                <a:spcPts val="1200"/>
              </a:spcBef>
              <a:buNone/>
            </a:pPr>
            <a:r>
              <a:rPr lang="en-GB" b="0" dirty="0"/>
              <a:t>For wind and solar power (and also wave and tidal power), the resource is not always available when power is required – even with blends of renewables. This calls for the use of </a:t>
            </a:r>
            <a:r>
              <a:rPr lang="en-GB" b="0" i="1" dirty="0"/>
              <a:t>flexibility measures</a:t>
            </a:r>
            <a:r>
              <a:rPr lang="en-GB" b="0" dirty="0"/>
              <a:t>. This is </a:t>
            </a:r>
            <a:r>
              <a:rPr lang="en-GB" b="0" u="sng" dirty="0"/>
              <a:t>dominated by variability in supply</a:t>
            </a:r>
            <a:r>
              <a:rPr lang="en-GB" b="0" dirty="0"/>
              <a:t>.</a:t>
            </a:r>
          </a:p>
        </p:txBody>
      </p:sp>
      <p:sp>
        <p:nvSpPr>
          <p:cNvPr id="9" name="TextBox 8">
            <a:extLst>
              <a:ext uri="{FF2B5EF4-FFF2-40B4-BE49-F238E27FC236}">
                <a16:creationId xmlns:a16="http://schemas.microsoft.com/office/drawing/2014/main" id="{30CF6FDA-5A7E-F55F-7C24-6FEA74532713}"/>
              </a:ext>
            </a:extLst>
          </p:cNvPr>
          <p:cNvSpPr txBox="1"/>
          <p:nvPr/>
        </p:nvSpPr>
        <p:spPr>
          <a:xfrm>
            <a:off x="2490509" y="6455650"/>
            <a:ext cx="5761610" cy="307777"/>
          </a:xfrm>
          <a:prstGeom prst="rect">
            <a:avLst/>
          </a:prstGeom>
          <a:noFill/>
        </p:spPr>
        <p:txBody>
          <a:bodyPr wrap="square">
            <a:spAutoFit/>
          </a:bodyPr>
          <a:lstStyle/>
          <a:p>
            <a:r>
              <a:rPr lang="en-GB" sz="1400" dirty="0">
                <a:latin typeface="+mn-lt"/>
              </a:rPr>
              <a:t>http://large.stanford.edu/courses/2015/ph240/burnett2/docs/flexible.pdf</a:t>
            </a:r>
          </a:p>
        </p:txBody>
      </p:sp>
      <p:pic>
        <p:nvPicPr>
          <p:cNvPr id="11" name="Picture 10">
            <a:extLst>
              <a:ext uri="{FF2B5EF4-FFF2-40B4-BE49-F238E27FC236}">
                <a16:creationId xmlns:a16="http://schemas.microsoft.com/office/drawing/2014/main" id="{866CBFE8-3E4C-EE4E-16DC-1E4B561FDBAB}"/>
              </a:ext>
            </a:extLst>
          </p:cNvPr>
          <p:cNvPicPr>
            <a:picLocks noChangeAspect="1"/>
          </p:cNvPicPr>
          <p:nvPr/>
        </p:nvPicPr>
        <p:blipFill>
          <a:blip r:embed="rId2"/>
          <a:stretch>
            <a:fillRect/>
          </a:stretch>
        </p:blipFill>
        <p:spPr>
          <a:xfrm>
            <a:off x="2008581" y="2963497"/>
            <a:ext cx="6855379" cy="3569065"/>
          </a:xfrm>
          <a:prstGeom prst="rect">
            <a:avLst/>
          </a:prstGeom>
        </p:spPr>
      </p:pic>
      <p:sp>
        <p:nvSpPr>
          <p:cNvPr id="13" name="Oval 12">
            <a:extLst>
              <a:ext uri="{FF2B5EF4-FFF2-40B4-BE49-F238E27FC236}">
                <a16:creationId xmlns:a16="http://schemas.microsoft.com/office/drawing/2014/main" id="{6FC11994-FB70-2A68-0D69-5CC8387219C2}"/>
              </a:ext>
            </a:extLst>
          </p:cNvPr>
          <p:cNvSpPr/>
          <p:nvPr/>
        </p:nvSpPr>
        <p:spPr bwMode="auto">
          <a:xfrm>
            <a:off x="2581042" y="2867238"/>
            <a:ext cx="217022" cy="214290"/>
          </a:xfrm>
          <a:prstGeom prst="ellipse">
            <a:avLst/>
          </a:prstGeom>
          <a:solidFill>
            <a:schemeClr val="bg1"/>
          </a:solidFill>
          <a:ln w="12700" cap="sq"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a:endParaRPr>
          </a:p>
        </p:txBody>
      </p:sp>
      <p:sp>
        <p:nvSpPr>
          <p:cNvPr id="2" name="Content Placeholder 4">
            <a:extLst>
              <a:ext uri="{FF2B5EF4-FFF2-40B4-BE49-F238E27FC236}">
                <a16:creationId xmlns:a16="http://schemas.microsoft.com/office/drawing/2014/main" id="{409197A6-D3FA-A6FC-A092-BDE1E1CEAFB3}"/>
              </a:ext>
            </a:extLst>
          </p:cNvPr>
          <p:cNvSpPr txBox="1">
            <a:spLocks/>
          </p:cNvSpPr>
          <p:nvPr/>
        </p:nvSpPr>
        <p:spPr bwMode="auto">
          <a:xfrm>
            <a:off x="8954493" y="2786891"/>
            <a:ext cx="3123047" cy="391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rgbClr val="800080"/>
              </a:buClr>
              <a:buSzPct val="90000"/>
              <a:buFont typeface="Wingdings" pitchFamily="2" charset="2"/>
              <a:buChar char="n"/>
              <a:defRPr kumimoji="1" sz="2800" b="1">
                <a:solidFill>
                  <a:schemeClr val="bg2"/>
                </a:solidFill>
                <a:latin typeface="Calibri" pitchFamily="34" charset="0"/>
                <a:ea typeface="+mn-ea"/>
                <a:cs typeface="+mn-cs"/>
              </a:defRPr>
            </a:lvl1pPr>
            <a:lvl2pPr marL="742950" indent="-285750" algn="l" rtl="0" eaLnBrk="1" fontAlgn="base" hangingPunct="1">
              <a:spcBef>
                <a:spcPct val="20000"/>
              </a:spcBef>
              <a:spcAft>
                <a:spcPct val="0"/>
              </a:spcAft>
              <a:buClr>
                <a:srgbClr val="800080"/>
              </a:buClr>
              <a:buFont typeface="Wingdings" pitchFamily="2" charset="2"/>
              <a:buChar char="l"/>
              <a:defRPr kumimoji="1" sz="2400" b="1">
                <a:solidFill>
                  <a:schemeClr val="bg2"/>
                </a:solidFill>
                <a:latin typeface="Calibri" pitchFamily="34" charset="0"/>
              </a:defRPr>
            </a:lvl2pPr>
            <a:lvl3pPr marL="1143000" indent="-228600" algn="l" rtl="0" eaLnBrk="1" fontAlgn="base" hangingPunct="1">
              <a:spcBef>
                <a:spcPct val="20000"/>
              </a:spcBef>
              <a:spcAft>
                <a:spcPct val="0"/>
              </a:spcAft>
              <a:buClr>
                <a:srgbClr val="800080"/>
              </a:buClr>
              <a:buFont typeface="Wingdings" pitchFamily="2" charset="2"/>
              <a:buChar char="w"/>
              <a:defRPr kumimoji="1" sz="2000" b="1">
                <a:solidFill>
                  <a:schemeClr val="bg2"/>
                </a:solidFill>
                <a:latin typeface="Calibri" pitchFamily="34" charset="0"/>
              </a:defRPr>
            </a:lvl3pPr>
            <a:lvl4pPr marL="1600200" indent="-228600" algn="l" rtl="0" eaLnBrk="1" fontAlgn="base" hangingPunct="1">
              <a:spcBef>
                <a:spcPct val="20000"/>
              </a:spcBef>
              <a:spcAft>
                <a:spcPct val="0"/>
              </a:spcAft>
              <a:buClr>
                <a:srgbClr val="FF9900"/>
              </a:buClr>
              <a:buFont typeface="Wingdings" pitchFamily="2" charset="2"/>
              <a:defRPr kumimoji="1" sz="2000" b="1">
                <a:solidFill>
                  <a:srgbClr val="017898"/>
                </a:solidFill>
                <a:latin typeface="+mn-lt"/>
              </a:defRPr>
            </a:lvl4pPr>
            <a:lvl5pPr marL="20574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5pPr>
            <a:lvl6pPr marL="25146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6pPr>
            <a:lvl7pPr marL="29718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7pPr>
            <a:lvl8pPr marL="34290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8pPr>
            <a:lvl9pPr marL="38862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9pPr>
          </a:lstStyle>
          <a:p>
            <a:pPr marL="0" indent="0">
              <a:spcBef>
                <a:spcPts val="1200"/>
              </a:spcBef>
              <a:buFont typeface="Wingdings" pitchFamily="2" charset="2"/>
              <a:buNone/>
            </a:pPr>
            <a:r>
              <a:rPr lang="en-GB" sz="2000" b="0" kern="0" dirty="0"/>
              <a:t>(For GB and Ireland anyway)</a:t>
            </a:r>
          </a:p>
        </p:txBody>
      </p:sp>
      <p:sp>
        <p:nvSpPr>
          <p:cNvPr id="6" name="TextBox 5">
            <a:extLst>
              <a:ext uri="{FF2B5EF4-FFF2-40B4-BE49-F238E27FC236}">
                <a16:creationId xmlns:a16="http://schemas.microsoft.com/office/drawing/2014/main" id="{FC9A353B-9A76-8C65-28F2-A839594BF141}"/>
              </a:ext>
            </a:extLst>
          </p:cNvPr>
          <p:cNvSpPr txBox="1"/>
          <p:nvPr/>
        </p:nvSpPr>
        <p:spPr>
          <a:xfrm>
            <a:off x="11280015" y="6582638"/>
            <a:ext cx="911986" cy="307777"/>
          </a:xfrm>
          <a:prstGeom prst="rect">
            <a:avLst/>
          </a:prstGeom>
          <a:noFill/>
        </p:spPr>
        <p:txBody>
          <a:bodyPr wrap="square">
            <a:spAutoFit/>
          </a:bodyPr>
          <a:lstStyle/>
          <a:p>
            <a:r>
              <a:rPr lang="en-GB" sz="1400" dirty="0">
                <a:latin typeface="+mn-lt"/>
              </a:rPr>
              <a:t>Slide #</a:t>
            </a:r>
            <a:fld id="{3835BBD9-B307-4220-93F1-1211C2186B02}" type="slidenum">
              <a:rPr lang="en-GB" sz="1400" smtClean="0">
                <a:latin typeface="+mn-lt"/>
              </a:rPr>
              <a:t>4</a:t>
            </a:fld>
            <a:endParaRPr lang="en-GB" sz="1400" dirty="0">
              <a:latin typeface="+mn-lt"/>
            </a:endParaRPr>
          </a:p>
        </p:txBody>
      </p:sp>
    </p:spTree>
    <p:extLst>
      <p:ext uri="{BB962C8B-B14F-4D97-AF65-F5344CB8AC3E}">
        <p14:creationId xmlns:p14="http://schemas.microsoft.com/office/powerpoint/2010/main" val="666660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A7F61-4C28-EBAF-1001-3581E8CC3CD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EB97326-E3CD-61E6-E209-9AAA1CC00ABB}"/>
              </a:ext>
            </a:extLst>
          </p:cNvPr>
          <p:cNvSpPr>
            <a:spLocks noGrp="1"/>
          </p:cNvSpPr>
          <p:nvPr>
            <p:ph type="title"/>
          </p:nvPr>
        </p:nvSpPr>
        <p:spPr/>
        <p:txBody>
          <a:bodyPr/>
          <a:lstStyle/>
          <a:p>
            <a:r>
              <a:rPr lang="en-GB" dirty="0"/>
              <a:t>A: The driving requirement: #3</a:t>
            </a:r>
          </a:p>
        </p:txBody>
      </p:sp>
      <p:sp>
        <p:nvSpPr>
          <p:cNvPr id="4" name="Rectangle 3">
            <a:extLst>
              <a:ext uri="{FF2B5EF4-FFF2-40B4-BE49-F238E27FC236}">
                <a16:creationId xmlns:a16="http://schemas.microsoft.com/office/drawing/2014/main" id="{9449C679-D1A2-B91F-07B0-F214422B2BED}"/>
              </a:ext>
            </a:extLst>
          </p:cNvPr>
          <p:cNvSpPr/>
          <p:nvPr/>
        </p:nvSpPr>
        <p:spPr bwMode="auto">
          <a:xfrm>
            <a:off x="10149840" y="5861304"/>
            <a:ext cx="2042160" cy="996696"/>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a:endParaRPr>
          </a:p>
        </p:txBody>
      </p:sp>
      <p:sp>
        <p:nvSpPr>
          <p:cNvPr id="5" name="Content Placeholder 4">
            <a:extLst>
              <a:ext uri="{FF2B5EF4-FFF2-40B4-BE49-F238E27FC236}">
                <a16:creationId xmlns:a16="http://schemas.microsoft.com/office/drawing/2014/main" id="{B514B58D-805E-FBDF-B714-C1DEB5E3C01C}"/>
              </a:ext>
            </a:extLst>
          </p:cNvPr>
          <p:cNvSpPr>
            <a:spLocks noGrp="1"/>
          </p:cNvSpPr>
          <p:nvPr>
            <p:ph idx="1"/>
          </p:nvPr>
        </p:nvSpPr>
        <p:spPr>
          <a:xfrm>
            <a:off x="201084" y="1447802"/>
            <a:ext cx="11768667" cy="1419436"/>
          </a:xfrm>
        </p:spPr>
        <p:txBody>
          <a:bodyPr/>
          <a:lstStyle/>
          <a:p>
            <a:pPr marL="0" indent="0">
              <a:spcBef>
                <a:spcPts val="1200"/>
              </a:spcBef>
              <a:buNone/>
            </a:pPr>
            <a:r>
              <a:rPr lang="en-GB" b="0" dirty="0"/>
              <a:t>Several different types of </a:t>
            </a:r>
            <a:r>
              <a:rPr lang="en-GB" b="0" i="1" dirty="0"/>
              <a:t>flexibility measure</a:t>
            </a:r>
            <a:r>
              <a:rPr lang="en-GB" b="0" dirty="0"/>
              <a:t> have the potential to help in reconciling the difference between supply and (natural) demand over time. The main classes are:</a:t>
            </a:r>
          </a:p>
        </p:txBody>
      </p:sp>
      <p:sp>
        <p:nvSpPr>
          <p:cNvPr id="13" name="Oval 12">
            <a:extLst>
              <a:ext uri="{FF2B5EF4-FFF2-40B4-BE49-F238E27FC236}">
                <a16:creationId xmlns:a16="http://schemas.microsoft.com/office/drawing/2014/main" id="{5B12F0DD-A2D1-3E81-E1E4-48651C4BF08E}"/>
              </a:ext>
            </a:extLst>
          </p:cNvPr>
          <p:cNvSpPr/>
          <p:nvPr/>
        </p:nvSpPr>
        <p:spPr bwMode="auto">
          <a:xfrm>
            <a:off x="2581042" y="2867238"/>
            <a:ext cx="217022" cy="214290"/>
          </a:xfrm>
          <a:prstGeom prst="ellipse">
            <a:avLst/>
          </a:prstGeom>
          <a:solidFill>
            <a:schemeClr val="bg1"/>
          </a:solidFill>
          <a:ln w="12700" cap="sq"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a:endParaRPr>
          </a:p>
        </p:txBody>
      </p:sp>
      <p:sp>
        <p:nvSpPr>
          <p:cNvPr id="2" name="Content Placeholder 1">
            <a:extLst>
              <a:ext uri="{FF2B5EF4-FFF2-40B4-BE49-F238E27FC236}">
                <a16:creationId xmlns:a16="http://schemas.microsoft.com/office/drawing/2014/main" id="{6563A770-89C2-4B3E-AD49-D0F6CE05070F}"/>
              </a:ext>
            </a:extLst>
          </p:cNvPr>
          <p:cNvSpPr txBox="1">
            <a:spLocks/>
          </p:cNvSpPr>
          <p:nvPr/>
        </p:nvSpPr>
        <p:spPr bwMode="auto">
          <a:xfrm>
            <a:off x="201083" y="3002139"/>
            <a:ext cx="11768667" cy="29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rgbClr val="800080"/>
              </a:buClr>
              <a:buSzPct val="90000"/>
              <a:buFont typeface="Wingdings" pitchFamily="2" charset="2"/>
              <a:buChar char="n"/>
              <a:defRPr kumimoji="1" sz="2800" b="1">
                <a:solidFill>
                  <a:schemeClr val="bg2"/>
                </a:solidFill>
                <a:latin typeface="Calibri" pitchFamily="34" charset="0"/>
                <a:ea typeface="+mn-ea"/>
                <a:cs typeface="+mn-cs"/>
              </a:defRPr>
            </a:lvl1pPr>
            <a:lvl2pPr marL="742950" indent="-285750" algn="l" rtl="0" eaLnBrk="1" fontAlgn="base" hangingPunct="1">
              <a:spcBef>
                <a:spcPct val="20000"/>
              </a:spcBef>
              <a:spcAft>
                <a:spcPct val="0"/>
              </a:spcAft>
              <a:buClr>
                <a:srgbClr val="800080"/>
              </a:buClr>
              <a:buFont typeface="Wingdings" pitchFamily="2" charset="2"/>
              <a:buChar char="l"/>
              <a:defRPr kumimoji="1" sz="2400" b="1">
                <a:solidFill>
                  <a:schemeClr val="bg2"/>
                </a:solidFill>
                <a:latin typeface="Calibri" pitchFamily="34" charset="0"/>
              </a:defRPr>
            </a:lvl2pPr>
            <a:lvl3pPr marL="1143000" indent="-228600" algn="l" rtl="0" eaLnBrk="1" fontAlgn="base" hangingPunct="1">
              <a:spcBef>
                <a:spcPct val="20000"/>
              </a:spcBef>
              <a:spcAft>
                <a:spcPct val="0"/>
              </a:spcAft>
              <a:buClr>
                <a:srgbClr val="800080"/>
              </a:buClr>
              <a:buFont typeface="Wingdings" pitchFamily="2" charset="2"/>
              <a:buChar char="w"/>
              <a:defRPr kumimoji="1" sz="2000" b="1">
                <a:solidFill>
                  <a:schemeClr val="bg2"/>
                </a:solidFill>
                <a:latin typeface="Calibri" pitchFamily="34" charset="0"/>
              </a:defRPr>
            </a:lvl3pPr>
            <a:lvl4pPr marL="1600200" indent="-228600" algn="l" rtl="0" eaLnBrk="1" fontAlgn="base" hangingPunct="1">
              <a:spcBef>
                <a:spcPct val="20000"/>
              </a:spcBef>
              <a:spcAft>
                <a:spcPct val="0"/>
              </a:spcAft>
              <a:buClr>
                <a:srgbClr val="FF9900"/>
              </a:buClr>
              <a:buFont typeface="Wingdings" pitchFamily="2" charset="2"/>
              <a:defRPr kumimoji="1" sz="2000" b="1">
                <a:solidFill>
                  <a:srgbClr val="017898"/>
                </a:solidFill>
                <a:latin typeface="+mn-lt"/>
              </a:defRPr>
            </a:lvl4pPr>
            <a:lvl5pPr marL="20574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5pPr>
            <a:lvl6pPr marL="25146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6pPr>
            <a:lvl7pPr marL="29718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7pPr>
            <a:lvl8pPr marL="34290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8pPr>
            <a:lvl9pPr marL="38862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9pPr>
          </a:lstStyle>
          <a:p>
            <a:pPr marL="514350" indent="-514350">
              <a:spcBef>
                <a:spcPts val="1200"/>
              </a:spcBef>
              <a:buFont typeface="+mj-lt"/>
              <a:buAutoNum type="arabicPeriod"/>
            </a:pPr>
            <a:r>
              <a:rPr lang="en-GB" b="0" u="sng" kern="0" dirty="0"/>
              <a:t>Energy storage – redistributing energy in time</a:t>
            </a:r>
          </a:p>
          <a:p>
            <a:pPr marL="514350" indent="-514350">
              <a:spcBef>
                <a:spcPts val="1200"/>
              </a:spcBef>
              <a:buFont typeface="+mj-lt"/>
              <a:buAutoNum type="arabicPeriod"/>
            </a:pPr>
            <a:r>
              <a:rPr lang="en-GB" b="0" kern="0" dirty="0"/>
              <a:t>Demand-side management (effective over short timescales, but only those)</a:t>
            </a:r>
          </a:p>
          <a:p>
            <a:pPr marL="514350" indent="-514350">
              <a:spcBef>
                <a:spcPts val="1200"/>
              </a:spcBef>
              <a:buFont typeface="+mj-lt"/>
              <a:buAutoNum type="arabicPeriod"/>
            </a:pPr>
            <a:r>
              <a:rPr lang="en-GB" b="0" kern="0" dirty="0"/>
              <a:t>Over-generation with deliberate turn-down (helpful, but expensive)</a:t>
            </a:r>
          </a:p>
          <a:p>
            <a:pPr marL="514350" indent="-514350">
              <a:spcBef>
                <a:spcPts val="1200"/>
              </a:spcBef>
              <a:buFont typeface="+mj-lt"/>
              <a:buAutoNum type="arabicPeriod"/>
            </a:pPr>
            <a:r>
              <a:rPr lang="en-GB" b="0" kern="0" dirty="0"/>
              <a:t>Interconnection – redistributing energy in space (always a 2-party “play”)</a:t>
            </a:r>
          </a:p>
          <a:p>
            <a:endParaRPr lang="en-GB" kern="0" dirty="0"/>
          </a:p>
          <a:p>
            <a:endParaRPr lang="en-GB" kern="0" dirty="0"/>
          </a:p>
        </p:txBody>
      </p:sp>
      <p:sp>
        <p:nvSpPr>
          <p:cNvPr id="8" name="Content Placeholder 4">
            <a:extLst>
              <a:ext uri="{FF2B5EF4-FFF2-40B4-BE49-F238E27FC236}">
                <a16:creationId xmlns:a16="http://schemas.microsoft.com/office/drawing/2014/main" id="{00B8839D-C592-C9AC-A2ED-2376046474E3}"/>
              </a:ext>
            </a:extLst>
          </p:cNvPr>
          <p:cNvSpPr txBox="1">
            <a:spLocks/>
          </p:cNvSpPr>
          <p:nvPr/>
        </p:nvSpPr>
        <p:spPr bwMode="auto">
          <a:xfrm>
            <a:off x="312208" y="5861304"/>
            <a:ext cx="11768667" cy="848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rgbClr val="800080"/>
              </a:buClr>
              <a:buSzPct val="90000"/>
              <a:buFont typeface="Wingdings" pitchFamily="2" charset="2"/>
              <a:buChar char="n"/>
              <a:defRPr kumimoji="1" sz="2800" b="1">
                <a:solidFill>
                  <a:schemeClr val="bg2"/>
                </a:solidFill>
                <a:latin typeface="Calibri" pitchFamily="34" charset="0"/>
                <a:ea typeface="+mn-ea"/>
                <a:cs typeface="+mn-cs"/>
              </a:defRPr>
            </a:lvl1pPr>
            <a:lvl2pPr marL="742950" indent="-285750" algn="l" rtl="0" eaLnBrk="1" fontAlgn="base" hangingPunct="1">
              <a:spcBef>
                <a:spcPct val="20000"/>
              </a:spcBef>
              <a:spcAft>
                <a:spcPct val="0"/>
              </a:spcAft>
              <a:buClr>
                <a:srgbClr val="800080"/>
              </a:buClr>
              <a:buFont typeface="Wingdings" pitchFamily="2" charset="2"/>
              <a:buChar char="l"/>
              <a:defRPr kumimoji="1" sz="2400" b="1">
                <a:solidFill>
                  <a:schemeClr val="bg2"/>
                </a:solidFill>
                <a:latin typeface="Calibri" pitchFamily="34" charset="0"/>
              </a:defRPr>
            </a:lvl2pPr>
            <a:lvl3pPr marL="1143000" indent="-228600" algn="l" rtl="0" eaLnBrk="1" fontAlgn="base" hangingPunct="1">
              <a:spcBef>
                <a:spcPct val="20000"/>
              </a:spcBef>
              <a:spcAft>
                <a:spcPct val="0"/>
              </a:spcAft>
              <a:buClr>
                <a:srgbClr val="800080"/>
              </a:buClr>
              <a:buFont typeface="Wingdings" pitchFamily="2" charset="2"/>
              <a:buChar char="w"/>
              <a:defRPr kumimoji="1" sz="2000" b="1">
                <a:solidFill>
                  <a:schemeClr val="bg2"/>
                </a:solidFill>
                <a:latin typeface="Calibri" pitchFamily="34" charset="0"/>
              </a:defRPr>
            </a:lvl3pPr>
            <a:lvl4pPr marL="1600200" indent="-228600" algn="l" rtl="0" eaLnBrk="1" fontAlgn="base" hangingPunct="1">
              <a:spcBef>
                <a:spcPct val="20000"/>
              </a:spcBef>
              <a:spcAft>
                <a:spcPct val="0"/>
              </a:spcAft>
              <a:buClr>
                <a:srgbClr val="FF9900"/>
              </a:buClr>
              <a:buFont typeface="Wingdings" pitchFamily="2" charset="2"/>
              <a:defRPr kumimoji="1" sz="2000" b="1">
                <a:solidFill>
                  <a:srgbClr val="017898"/>
                </a:solidFill>
                <a:latin typeface="+mn-lt"/>
              </a:defRPr>
            </a:lvl4pPr>
            <a:lvl5pPr marL="20574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5pPr>
            <a:lvl6pPr marL="25146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6pPr>
            <a:lvl7pPr marL="29718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7pPr>
            <a:lvl8pPr marL="34290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8pPr>
            <a:lvl9pPr marL="38862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9pPr>
          </a:lstStyle>
          <a:p>
            <a:pPr marL="0" indent="0">
              <a:spcBef>
                <a:spcPts val="1200"/>
              </a:spcBef>
              <a:buFont typeface="Wingdings" pitchFamily="2" charset="2"/>
              <a:buNone/>
            </a:pPr>
            <a:r>
              <a:rPr lang="en-GB" b="0" u="sng" kern="0" dirty="0"/>
              <a:t>If</a:t>
            </a:r>
            <a:r>
              <a:rPr lang="en-GB" b="0" kern="0" dirty="0"/>
              <a:t> energy storage was both inexpensive and high-performance, it would certainly be the solution of choice and nothing else would be required.  </a:t>
            </a:r>
          </a:p>
        </p:txBody>
      </p:sp>
      <p:sp>
        <p:nvSpPr>
          <p:cNvPr id="6" name="TextBox 5">
            <a:extLst>
              <a:ext uri="{FF2B5EF4-FFF2-40B4-BE49-F238E27FC236}">
                <a16:creationId xmlns:a16="http://schemas.microsoft.com/office/drawing/2014/main" id="{672CB2E4-84ED-5AD4-362F-BCC5AE3BAF15}"/>
              </a:ext>
            </a:extLst>
          </p:cNvPr>
          <p:cNvSpPr txBox="1"/>
          <p:nvPr/>
        </p:nvSpPr>
        <p:spPr>
          <a:xfrm>
            <a:off x="11280015" y="6582638"/>
            <a:ext cx="911986" cy="307777"/>
          </a:xfrm>
          <a:prstGeom prst="rect">
            <a:avLst/>
          </a:prstGeom>
          <a:noFill/>
        </p:spPr>
        <p:txBody>
          <a:bodyPr wrap="square">
            <a:spAutoFit/>
          </a:bodyPr>
          <a:lstStyle/>
          <a:p>
            <a:r>
              <a:rPr lang="en-GB" sz="1400" dirty="0">
                <a:latin typeface="+mn-lt"/>
              </a:rPr>
              <a:t>Slide #</a:t>
            </a:r>
            <a:fld id="{3835BBD9-B307-4220-93F1-1211C2186B02}" type="slidenum">
              <a:rPr lang="en-GB" sz="1400" smtClean="0">
                <a:latin typeface="+mn-lt"/>
              </a:rPr>
              <a:t>5</a:t>
            </a:fld>
            <a:endParaRPr lang="en-GB" sz="1400" dirty="0">
              <a:latin typeface="+mn-lt"/>
            </a:endParaRPr>
          </a:p>
        </p:txBody>
      </p:sp>
    </p:spTree>
    <p:extLst>
      <p:ext uri="{BB962C8B-B14F-4D97-AF65-F5344CB8AC3E}">
        <p14:creationId xmlns:p14="http://schemas.microsoft.com/office/powerpoint/2010/main" val="3871028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4ED8D-0C74-1C61-48E9-264E6D9C46B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3F5B495-66F3-B1AE-50B1-05059CE709F2}"/>
              </a:ext>
            </a:extLst>
          </p:cNvPr>
          <p:cNvSpPr>
            <a:spLocks noGrp="1"/>
          </p:cNvSpPr>
          <p:nvPr>
            <p:ph type="title"/>
          </p:nvPr>
        </p:nvSpPr>
        <p:spPr/>
        <p:txBody>
          <a:bodyPr/>
          <a:lstStyle/>
          <a:p>
            <a:r>
              <a:rPr lang="en-GB" dirty="0"/>
              <a:t>B: How we can evaluate solutions:   #1</a:t>
            </a:r>
          </a:p>
        </p:txBody>
      </p:sp>
      <p:sp>
        <p:nvSpPr>
          <p:cNvPr id="4" name="Rectangle 3">
            <a:extLst>
              <a:ext uri="{FF2B5EF4-FFF2-40B4-BE49-F238E27FC236}">
                <a16:creationId xmlns:a16="http://schemas.microsoft.com/office/drawing/2014/main" id="{3560FA8C-2683-B412-164A-2F38E67C3851}"/>
              </a:ext>
            </a:extLst>
          </p:cNvPr>
          <p:cNvSpPr/>
          <p:nvPr/>
        </p:nvSpPr>
        <p:spPr bwMode="auto">
          <a:xfrm>
            <a:off x="10149840" y="5861304"/>
            <a:ext cx="2042160" cy="996696"/>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a:endParaRPr>
          </a:p>
        </p:txBody>
      </p:sp>
      <p:sp>
        <p:nvSpPr>
          <p:cNvPr id="5" name="Content Placeholder 4">
            <a:extLst>
              <a:ext uri="{FF2B5EF4-FFF2-40B4-BE49-F238E27FC236}">
                <a16:creationId xmlns:a16="http://schemas.microsoft.com/office/drawing/2014/main" id="{57EAF718-BF70-6491-21A0-617FC757A8A7}"/>
              </a:ext>
            </a:extLst>
          </p:cNvPr>
          <p:cNvSpPr>
            <a:spLocks noGrp="1"/>
          </p:cNvSpPr>
          <p:nvPr>
            <p:ph idx="1"/>
          </p:nvPr>
        </p:nvSpPr>
        <p:spPr>
          <a:xfrm>
            <a:off x="201084" y="1447802"/>
            <a:ext cx="11768667" cy="1419436"/>
          </a:xfrm>
        </p:spPr>
        <p:txBody>
          <a:bodyPr/>
          <a:lstStyle/>
          <a:p>
            <a:pPr marL="0" indent="0">
              <a:spcBef>
                <a:spcPts val="1200"/>
              </a:spcBef>
              <a:buNone/>
            </a:pPr>
            <a:r>
              <a:rPr lang="en-GB" b="0" dirty="0"/>
              <a:t>There are many different viable solutions to the one problem. The optimum will always comprise a mixture of </a:t>
            </a:r>
            <a:r>
              <a:rPr lang="en-GB" b="0" i="1" dirty="0"/>
              <a:t>flexibility measures</a:t>
            </a:r>
            <a:r>
              <a:rPr lang="en-GB" b="0" dirty="0"/>
              <a:t>. What mixture?</a:t>
            </a:r>
          </a:p>
        </p:txBody>
      </p:sp>
      <p:sp>
        <p:nvSpPr>
          <p:cNvPr id="13" name="Oval 12">
            <a:extLst>
              <a:ext uri="{FF2B5EF4-FFF2-40B4-BE49-F238E27FC236}">
                <a16:creationId xmlns:a16="http://schemas.microsoft.com/office/drawing/2014/main" id="{D081A1B6-D03B-1CCE-4471-CC1AE2262448}"/>
              </a:ext>
            </a:extLst>
          </p:cNvPr>
          <p:cNvSpPr/>
          <p:nvPr/>
        </p:nvSpPr>
        <p:spPr bwMode="auto">
          <a:xfrm>
            <a:off x="2581042" y="2867238"/>
            <a:ext cx="217022" cy="214290"/>
          </a:xfrm>
          <a:prstGeom prst="ellipse">
            <a:avLst/>
          </a:prstGeom>
          <a:solidFill>
            <a:schemeClr val="bg1"/>
          </a:solidFill>
          <a:ln w="12700" cap="sq"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a:endParaRPr>
          </a:p>
        </p:txBody>
      </p:sp>
      <p:sp>
        <p:nvSpPr>
          <p:cNvPr id="6" name="Content Placeholder 4">
            <a:extLst>
              <a:ext uri="{FF2B5EF4-FFF2-40B4-BE49-F238E27FC236}">
                <a16:creationId xmlns:a16="http://schemas.microsoft.com/office/drawing/2014/main" id="{0BD10488-E5FA-0DDA-599F-9FDFA9E37530}"/>
              </a:ext>
            </a:extLst>
          </p:cNvPr>
          <p:cNvSpPr txBox="1">
            <a:spLocks/>
          </p:cNvSpPr>
          <p:nvPr/>
        </p:nvSpPr>
        <p:spPr bwMode="auto">
          <a:xfrm>
            <a:off x="222249" y="2541927"/>
            <a:ext cx="11768667" cy="1419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rgbClr val="800080"/>
              </a:buClr>
              <a:buSzPct val="90000"/>
              <a:buFont typeface="Wingdings" pitchFamily="2" charset="2"/>
              <a:buChar char="n"/>
              <a:defRPr kumimoji="1" sz="2800" b="1">
                <a:solidFill>
                  <a:schemeClr val="bg2"/>
                </a:solidFill>
                <a:latin typeface="Calibri" pitchFamily="34" charset="0"/>
                <a:ea typeface="+mn-ea"/>
                <a:cs typeface="+mn-cs"/>
              </a:defRPr>
            </a:lvl1pPr>
            <a:lvl2pPr marL="742950" indent="-285750" algn="l" rtl="0" eaLnBrk="1" fontAlgn="base" hangingPunct="1">
              <a:spcBef>
                <a:spcPct val="20000"/>
              </a:spcBef>
              <a:spcAft>
                <a:spcPct val="0"/>
              </a:spcAft>
              <a:buClr>
                <a:srgbClr val="800080"/>
              </a:buClr>
              <a:buFont typeface="Wingdings" pitchFamily="2" charset="2"/>
              <a:buChar char="l"/>
              <a:defRPr kumimoji="1" sz="2400" b="1">
                <a:solidFill>
                  <a:schemeClr val="bg2"/>
                </a:solidFill>
                <a:latin typeface="Calibri" pitchFamily="34" charset="0"/>
              </a:defRPr>
            </a:lvl2pPr>
            <a:lvl3pPr marL="1143000" indent="-228600" algn="l" rtl="0" eaLnBrk="1" fontAlgn="base" hangingPunct="1">
              <a:spcBef>
                <a:spcPct val="20000"/>
              </a:spcBef>
              <a:spcAft>
                <a:spcPct val="0"/>
              </a:spcAft>
              <a:buClr>
                <a:srgbClr val="800080"/>
              </a:buClr>
              <a:buFont typeface="Wingdings" pitchFamily="2" charset="2"/>
              <a:buChar char="w"/>
              <a:defRPr kumimoji="1" sz="2000" b="1">
                <a:solidFill>
                  <a:schemeClr val="bg2"/>
                </a:solidFill>
                <a:latin typeface="Calibri" pitchFamily="34" charset="0"/>
              </a:defRPr>
            </a:lvl3pPr>
            <a:lvl4pPr marL="1600200" indent="-228600" algn="l" rtl="0" eaLnBrk="1" fontAlgn="base" hangingPunct="1">
              <a:spcBef>
                <a:spcPct val="20000"/>
              </a:spcBef>
              <a:spcAft>
                <a:spcPct val="0"/>
              </a:spcAft>
              <a:buClr>
                <a:srgbClr val="FF9900"/>
              </a:buClr>
              <a:buFont typeface="Wingdings" pitchFamily="2" charset="2"/>
              <a:defRPr kumimoji="1" sz="2000" b="1">
                <a:solidFill>
                  <a:srgbClr val="017898"/>
                </a:solidFill>
                <a:latin typeface="+mn-lt"/>
              </a:defRPr>
            </a:lvl4pPr>
            <a:lvl5pPr marL="20574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5pPr>
            <a:lvl6pPr marL="25146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6pPr>
            <a:lvl7pPr marL="29718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7pPr>
            <a:lvl8pPr marL="34290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8pPr>
            <a:lvl9pPr marL="38862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9pPr>
          </a:lstStyle>
          <a:p>
            <a:pPr marL="0" indent="0">
              <a:spcBef>
                <a:spcPts val="1200"/>
              </a:spcBef>
              <a:buFont typeface="Wingdings" pitchFamily="2" charset="2"/>
              <a:buNone/>
            </a:pPr>
            <a:r>
              <a:rPr lang="en-GB" b="0" kern="0" dirty="0"/>
              <a:t>In principle, cost-optimal solutions can be found by parameterising all of the possibilities, applying suitable cost- and performance- models, developing a system simulation tool that can run reasonably quickly over long periods of time (several decades) and then running an optimisation problem. </a:t>
            </a:r>
          </a:p>
        </p:txBody>
      </p:sp>
      <p:sp>
        <p:nvSpPr>
          <p:cNvPr id="7" name="Content Placeholder 4">
            <a:extLst>
              <a:ext uri="{FF2B5EF4-FFF2-40B4-BE49-F238E27FC236}">
                <a16:creationId xmlns:a16="http://schemas.microsoft.com/office/drawing/2014/main" id="{E452E38A-6522-D29A-D2F8-6799D2C72BA7}"/>
              </a:ext>
            </a:extLst>
          </p:cNvPr>
          <p:cNvSpPr txBox="1">
            <a:spLocks/>
          </p:cNvSpPr>
          <p:nvPr/>
        </p:nvSpPr>
        <p:spPr bwMode="auto">
          <a:xfrm>
            <a:off x="222249" y="4441868"/>
            <a:ext cx="11768667" cy="1419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rgbClr val="800080"/>
              </a:buClr>
              <a:buSzPct val="90000"/>
              <a:buFont typeface="Wingdings" pitchFamily="2" charset="2"/>
              <a:buChar char="n"/>
              <a:defRPr kumimoji="1" sz="2800" b="1">
                <a:solidFill>
                  <a:schemeClr val="bg2"/>
                </a:solidFill>
                <a:latin typeface="Calibri" pitchFamily="34" charset="0"/>
                <a:ea typeface="+mn-ea"/>
                <a:cs typeface="+mn-cs"/>
              </a:defRPr>
            </a:lvl1pPr>
            <a:lvl2pPr marL="742950" indent="-285750" algn="l" rtl="0" eaLnBrk="1" fontAlgn="base" hangingPunct="1">
              <a:spcBef>
                <a:spcPct val="20000"/>
              </a:spcBef>
              <a:spcAft>
                <a:spcPct val="0"/>
              </a:spcAft>
              <a:buClr>
                <a:srgbClr val="800080"/>
              </a:buClr>
              <a:buFont typeface="Wingdings" pitchFamily="2" charset="2"/>
              <a:buChar char="l"/>
              <a:defRPr kumimoji="1" sz="2400" b="1">
                <a:solidFill>
                  <a:schemeClr val="bg2"/>
                </a:solidFill>
                <a:latin typeface="Calibri" pitchFamily="34" charset="0"/>
              </a:defRPr>
            </a:lvl2pPr>
            <a:lvl3pPr marL="1143000" indent="-228600" algn="l" rtl="0" eaLnBrk="1" fontAlgn="base" hangingPunct="1">
              <a:spcBef>
                <a:spcPct val="20000"/>
              </a:spcBef>
              <a:spcAft>
                <a:spcPct val="0"/>
              </a:spcAft>
              <a:buClr>
                <a:srgbClr val="800080"/>
              </a:buClr>
              <a:buFont typeface="Wingdings" pitchFamily="2" charset="2"/>
              <a:buChar char="w"/>
              <a:defRPr kumimoji="1" sz="2000" b="1">
                <a:solidFill>
                  <a:schemeClr val="bg2"/>
                </a:solidFill>
                <a:latin typeface="Calibri" pitchFamily="34" charset="0"/>
              </a:defRPr>
            </a:lvl3pPr>
            <a:lvl4pPr marL="1600200" indent="-228600" algn="l" rtl="0" eaLnBrk="1" fontAlgn="base" hangingPunct="1">
              <a:spcBef>
                <a:spcPct val="20000"/>
              </a:spcBef>
              <a:spcAft>
                <a:spcPct val="0"/>
              </a:spcAft>
              <a:buClr>
                <a:srgbClr val="FF9900"/>
              </a:buClr>
              <a:buFont typeface="Wingdings" pitchFamily="2" charset="2"/>
              <a:defRPr kumimoji="1" sz="2000" b="1">
                <a:solidFill>
                  <a:srgbClr val="017898"/>
                </a:solidFill>
                <a:latin typeface="+mn-lt"/>
              </a:defRPr>
            </a:lvl4pPr>
            <a:lvl5pPr marL="20574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5pPr>
            <a:lvl6pPr marL="25146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6pPr>
            <a:lvl7pPr marL="29718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7pPr>
            <a:lvl8pPr marL="34290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8pPr>
            <a:lvl9pPr marL="38862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9pPr>
          </a:lstStyle>
          <a:p>
            <a:pPr marL="0" indent="0">
              <a:spcBef>
                <a:spcPts val="1200"/>
              </a:spcBef>
              <a:buFont typeface="Wingdings" pitchFamily="2" charset="2"/>
              <a:buNone/>
            </a:pPr>
            <a:r>
              <a:rPr lang="en-GB" b="0" kern="0" dirty="0"/>
              <a:t>The problem is too big to optimise in full:  *hourly supply and demand data for decades, *exploiting some ability to forecast, *many separate “nodes”, * many different arcs(connections) between “nodes”,  multiple possible flexibility assets at each node, … etc. </a:t>
            </a:r>
          </a:p>
        </p:txBody>
      </p:sp>
      <p:sp>
        <p:nvSpPr>
          <p:cNvPr id="8" name="Content Placeholder 4">
            <a:extLst>
              <a:ext uri="{FF2B5EF4-FFF2-40B4-BE49-F238E27FC236}">
                <a16:creationId xmlns:a16="http://schemas.microsoft.com/office/drawing/2014/main" id="{8FE7771F-DBC7-5839-F080-379EA35E62CE}"/>
              </a:ext>
            </a:extLst>
          </p:cNvPr>
          <p:cNvSpPr txBox="1">
            <a:spLocks/>
          </p:cNvSpPr>
          <p:nvPr/>
        </p:nvSpPr>
        <p:spPr bwMode="auto">
          <a:xfrm>
            <a:off x="322791" y="6341808"/>
            <a:ext cx="11768667" cy="516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rgbClr val="800080"/>
              </a:buClr>
              <a:buSzPct val="90000"/>
              <a:buFont typeface="Wingdings" pitchFamily="2" charset="2"/>
              <a:buChar char="n"/>
              <a:defRPr kumimoji="1" sz="2800" b="1">
                <a:solidFill>
                  <a:schemeClr val="bg2"/>
                </a:solidFill>
                <a:latin typeface="Calibri" pitchFamily="34" charset="0"/>
                <a:ea typeface="+mn-ea"/>
                <a:cs typeface="+mn-cs"/>
              </a:defRPr>
            </a:lvl1pPr>
            <a:lvl2pPr marL="742950" indent="-285750" algn="l" rtl="0" eaLnBrk="1" fontAlgn="base" hangingPunct="1">
              <a:spcBef>
                <a:spcPct val="20000"/>
              </a:spcBef>
              <a:spcAft>
                <a:spcPct val="0"/>
              </a:spcAft>
              <a:buClr>
                <a:srgbClr val="800080"/>
              </a:buClr>
              <a:buFont typeface="Wingdings" pitchFamily="2" charset="2"/>
              <a:buChar char="l"/>
              <a:defRPr kumimoji="1" sz="2400" b="1">
                <a:solidFill>
                  <a:schemeClr val="bg2"/>
                </a:solidFill>
                <a:latin typeface="Calibri" pitchFamily="34" charset="0"/>
              </a:defRPr>
            </a:lvl2pPr>
            <a:lvl3pPr marL="1143000" indent="-228600" algn="l" rtl="0" eaLnBrk="1" fontAlgn="base" hangingPunct="1">
              <a:spcBef>
                <a:spcPct val="20000"/>
              </a:spcBef>
              <a:spcAft>
                <a:spcPct val="0"/>
              </a:spcAft>
              <a:buClr>
                <a:srgbClr val="800080"/>
              </a:buClr>
              <a:buFont typeface="Wingdings" pitchFamily="2" charset="2"/>
              <a:buChar char="w"/>
              <a:defRPr kumimoji="1" sz="2000" b="1">
                <a:solidFill>
                  <a:schemeClr val="bg2"/>
                </a:solidFill>
                <a:latin typeface="Calibri" pitchFamily="34" charset="0"/>
              </a:defRPr>
            </a:lvl3pPr>
            <a:lvl4pPr marL="1600200" indent="-228600" algn="l" rtl="0" eaLnBrk="1" fontAlgn="base" hangingPunct="1">
              <a:spcBef>
                <a:spcPct val="20000"/>
              </a:spcBef>
              <a:spcAft>
                <a:spcPct val="0"/>
              </a:spcAft>
              <a:buClr>
                <a:srgbClr val="FF9900"/>
              </a:buClr>
              <a:buFont typeface="Wingdings" pitchFamily="2" charset="2"/>
              <a:defRPr kumimoji="1" sz="2000" b="1">
                <a:solidFill>
                  <a:srgbClr val="017898"/>
                </a:solidFill>
                <a:latin typeface="+mn-lt"/>
              </a:defRPr>
            </a:lvl4pPr>
            <a:lvl5pPr marL="20574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5pPr>
            <a:lvl6pPr marL="25146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6pPr>
            <a:lvl7pPr marL="29718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7pPr>
            <a:lvl8pPr marL="34290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8pPr>
            <a:lvl9pPr marL="38862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9pPr>
          </a:lstStyle>
          <a:p>
            <a:pPr marL="0" indent="0">
              <a:spcBef>
                <a:spcPts val="1200"/>
              </a:spcBef>
              <a:buFont typeface="Wingdings" pitchFamily="2" charset="2"/>
              <a:buNone/>
            </a:pPr>
            <a:r>
              <a:rPr lang="en-GB" b="0" kern="0" dirty="0"/>
              <a:t>[</a:t>
            </a:r>
            <a:r>
              <a:rPr lang="en-GB" b="0" kern="0" dirty="0" err="1"/>
              <a:t>NStore_Sim</a:t>
            </a:r>
            <a:r>
              <a:rPr lang="en-GB" b="0" kern="0" dirty="0"/>
              <a:t>] … written alongside 2023 R-S report is useful! </a:t>
            </a:r>
          </a:p>
        </p:txBody>
      </p:sp>
      <p:sp>
        <p:nvSpPr>
          <p:cNvPr id="10" name="TextBox 9">
            <a:extLst>
              <a:ext uri="{FF2B5EF4-FFF2-40B4-BE49-F238E27FC236}">
                <a16:creationId xmlns:a16="http://schemas.microsoft.com/office/drawing/2014/main" id="{7AE92740-9C78-4FA2-63FB-1BD065F843D4}"/>
              </a:ext>
            </a:extLst>
          </p:cNvPr>
          <p:cNvSpPr txBox="1"/>
          <p:nvPr/>
        </p:nvSpPr>
        <p:spPr>
          <a:xfrm>
            <a:off x="6207124" y="6034030"/>
            <a:ext cx="5762627" cy="400110"/>
          </a:xfrm>
          <a:prstGeom prst="rect">
            <a:avLst/>
          </a:prstGeom>
          <a:noFill/>
        </p:spPr>
        <p:txBody>
          <a:bodyPr wrap="square">
            <a:spAutoFit/>
          </a:bodyPr>
          <a:lstStyle/>
          <a:p>
            <a:r>
              <a:rPr lang="en-GB" sz="2000" b="1" dirty="0">
                <a:solidFill>
                  <a:srgbClr val="FF0000"/>
                </a:solidFill>
                <a:latin typeface="+mn-lt"/>
              </a:rPr>
              <a:t>https://www.era.ac.uk/resources/NStore_Sim</a:t>
            </a:r>
          </a:p>
        </p:txBody>
      </p:sp>
      <p:sp>
        <p:nvSpPr>
          <p:cNvPr id="2" name="TextBox 1">
            <a:extLst>
              <a:ext uri="{FF2B5EF4-FFF2-40B4-BE49-F238E27FC236}">
                <a16:creationId xmlns:a16="http://schemas.microsoft.com/office/drawing/2014/main" id="{43227C81-DA3E-9174-F40F-090350E47669}"/>
              </a:ext>
            </a:extLst>
          </p:cNvPr>
          <p:cNvSpPr txBox="1"/>
          <p:nvPr/>
        </p:nvSpPr>
        <p:spPr>
          <a:xfrm>
            <a:off x="11280015" y="6582638"/>
            <a:ext cx="911986" cy="307777"/>
          </a:xfrm>
          <a:prstGeom prst="rect">
            <a:avLst/>
          </a:prstGeom>
          <a:noFill/>
        </p:spPr>
        <p:txBody>
          <a:bodyPr wrap="square">
            <a:spAutoFit/>
          </a:bodyPr>
          <a:lstStyle/>
          <a:p>
            <a:r>
              <a:rPr lang="en-GB" sz="1400" dirty="0">
                <a:latin typeface="+mn-lt"/>
              </a:rPr>
              <a:t>Slide #</a:t>
            </a:r>
            <a:fld id="{3835BBD9-B307-4220-93F1-1211C2186B02}" type="slidenum">
              <a:rPr lang="en-GB" sz="1400" smtClean="0">
                <a:latin typeface="+mn-lt"/>
              </a:rPr>
              <a:t>6</a:t>
            </a:fld>
            <a:endParaRPr lang="en-GB" sz="1400" dirty="0">
              <a:latin typeface="+mn-lt"/>
            </a:endParaRPr>
          </a:p>
        </p:txBody>
      </p:sp>
    </p:spTree>
    <p:extLst>
      <p:ext uri="{BB962C8B-B14F-4D97-AF65-F5344CB8AC3E}">
        <p14:creationId xmlns:p14="http://schemas.microsoft.com/office/powerpoint/2010/main" val="2323819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1FDFD2-CC3B-82D7-271C-6D04FBB6ED2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BE374C4-4690-A7F4-7E5B-5229B612D846}"/>
              </a:ext>
            </a:extLst>
          </p:cNvPr>
          <p:cNvSpPr>
            <a:spLocks noGrp="1"/>
          </p:cNvSpPr>
          <p:nvPr>
            <p:ph type="title"/>
          </p:nvPr>
        </p:nvSpPr>
        <p:spPr/>
        <p:txBody>
          <a:bodyPr/>
          <a:lstStyle/>
          <a:p>
            <a:r>
              <a:rPr lang="en-GB" dirty="0"/>
              <a:t>B: How we can evaluate solutions:   #2</a:t>
            </a:r>
          </a:p>
        </p:txBody>
      </p:sp>
      <p:sp>
        <p:nvSpPr>
          <p:cNvPr id="4" name="Rectangle 3">
            <a:extLst>
              <a:ext uri="{FF2B5EF4-FFF2-40B4-BE49-F238E27FC236}">
                <a16:creationId xmlns:a16="http://schemas.microsoft.com/office/drawing/2014/main" id="{6E11B875-2AAF-DF81-EAB2-CAFB21BECBA5}"/>
              </a:ext>
            </a:extLst>
          </p:cNvPr>
          <p:cNvSpPr/>
          <p:nvPr/>
        </p:nvSpPr>
        <p:spPr bwMode="auto">
          <a:xfrm>
            <a:off x="10149840" y="5861304"/>
            <a:ext cx="2042160" cy="996696"/>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a:endParaRPr>
          </a:p>
        </p:txBody>
      </p:sp>
      <p:sp>
        <p:nvSpPr>
          <p:cNvPr id="13" name="Oval 12">
            <a:extLst>
              <a:ext uri="{FF2B5EF4-FFF2-40B4-BE49-F238E27FC236}">
                <a16:creationId xmlns:a16="http://schemas.microsoft.com/office/drawing/2014/main" id="{8C61D0C9-5887-4F74-A175-05819F9D6468}"/>
              </a:ext>
            </a:extLst>
          </p:cNvPr>
          <p:cNvSpPr/>
          <p:nvPr/>
        </p:nvSpPr>
        <p:spPr bwMode="auto">
          <a:xfrm>
            <a:off x="2581042" y="2867238"/>
            <a:ext cx="217022" cy="214290"/>
          </a:xfrm>
          <a:prstGeom prst="ellipse">
            <a:avLst/>
          </a:prstGeom>
          <a:solidFill>
            <a:schemeClr val="bg1"/>
          </a:solidFill>
          <a:ln w="12700" cap="sq"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a:endParaRPr>
          </a:p>
        </p:txBody>
      </p:sp>
      <p:sp>
        <p:nvSpPr>
          <p:cNvPr id="6" name="Content Placeholder 4">
            <a:extLst>
              <a:ext uri="{FF2B5EF4-FFF2-40B4-BE49-F238E27FC236}">
                <a16:creationId xmlns:a16="http://schemas.microsoft.com/office/drawing/2014/main" id="{50B38345-84FC-33B3-8F50-DA1E8F63340B}"/>
              </a:ext>
            </a:extLst>
          </p:cNvPr>
          <p:cNvSpPr txBox="1">
            <a:spLocks/>
          </p:cNvSpPr>
          <p:nvPr/>
        </p:nvSpPr>
        <p:spPr bwMode="auto">
          <a:xfrm>
            <a:off x="211666" y="2436242"/>
            <a:ext cx="11768667" cy="1419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rgbClr val="800080"/>
              </a:buClr>
              <a:buSzPct val="90000"/>
              <a:buFont typeface="Wingdings" pitchFamily="2" charset="2"/>
              <a:buChar char="n"/>
              <a:defRPr kumimoji="1" sz="2800" b="1">
                <a:solidFill>
                  <a:schemeClr val="bg2"/>
                </a:solidFill>
                <a:latin typeface="Calibri" pitchFamily="34" charset="0"/>
                <a:ea typeface="+mn-ea"/>
                <a:cs typeface="+mn-cs"/>
              </a:defRPr>
            </a:lvl1pPr>
            <a:lvl2pPr marL="742950" indent="-285750" algn="l" rtl="0" eaLnBrk="1" fontAlgn="base" hangingPunct="1">
              <a:spcBef>
                <a:spcPct val="20000"/>
              </a:spcBef>
              <a:spcAft>
                <a:spcPct val="0"/>
              </a:spcAft>
              <a:buClr>
                <a:srgbClr val="800080"/>
              </a:buClr>
              <a:buFont typeface="Wingdings" pitchFamily="2" charset="2"/>
              <a:buChar char="l"/>
              <a:defRPr kumimoji="1" sz="2400" b="1">
                <a:solidFill>
                  <a:schemeClr val="bg2"/>
                </a:solidFill>
                <a:latin typeface="Calibri" pitchFamily="34" charset="0"/>
              </a:defRPr>
            </a:lvl2pPr>
            <a:lvl3pPr marL="1143000" indent="-228600" algn="l" rtl="0" eaLnBrk="1" fontAlgn="base" hangingPunct="1">
              <a:spcBef>
                <a:spcPct val="20000"/>
              </a:spcBef>
              <a:spcAft>
                <a:spcPct val="0"/>
              </a:spcAft>
              <a:buClr>
                <a:srgbClr val="800080"/>
              </a:buClr>
              <a:buFont typeface="Wingdings" pitchFamily="2" charset="2"/>
              <a:buChar char="w"/>
              <a:defRPr kumimoji="1" sz="2000" b="1">
                <a:solidFill>
                  <a:schemeClr val="bg2"/>
                </a:solidFill>
                <a:latin typeface="Calibri" pitchFamily="34" charset="0"/>
              </a:defRPr>
            </a:lvl3pPr>
            <a:lvl4pPr marL="1600200" indent="-228600" algn="l" rtl="0" eaLnBrk="1" fontAlgn="base" hangingPunct="1">
              <a:spcBef>
                <a:spcPct val="20000"/>
              </a:spcBef>
              <a:spcAft>
                <a:spcPct val="0"/>
              </a:spcAft>
              <a:buClr>
                <a:srgbClr val="FF9900"/>
              </a:buClr>
              <a:buFont typeface="Wingdings" pitchFamily="2" charset="2"/>
              <a:defRPr kumimoji="1" sz="2000" b="1">
                <a:solidFill>
                  <a:srgbClr val="017898"/>
                </a:solidFill>
                <a:latin typeface="+mn-lt"/>
              </a:defRPr>
            </a:lvl4pPr>
            <a:lvl5pPr marL="20574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5pPr>
            <a:lvl6pPr marL="25146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6pPr>
            <a:lvl7pPr marL="29718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7pPr>
            <a:lvl8pPr marL="34290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8pPr>
            <a:lvl9pPr marL="38862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9pPr>
          </a:lstStyle>
          <a:p>
            <a:pPr marL="0" indent="0">
              <a:spcBef>
                <a:spcPts val="1200"/>
              </a:spcBef>
              <a:buNone/>
            </a:pPr>
            <a:r>
              <a:rPr lang="en-GB" b="0" kern="0" dirty="0"/>
              <a:t>[</a:t>
            </a:r>
            <a:r>
              <a:rPr lang="en-GB" b="0" kern="0" dirty="0" err="1"/>
              <a:t>NStore_Sim</a:t>
            </a:r>
            <a:r>
              <a:rPr lang="en-GB" b="0" kern="0" dirty="0"/>
              <a:t>] allows up to 3 different parameters for each one of the </a:t>
            </a:r>
            <a:r>
              <a:rPr lang="en-GB" b="0" i="1" kern="0" dirty="0">
                <a:latin typeface="Times New Roman" panose="02020603050405020304" pitchFamily="18" charset="0"/>
                <a:cs typeface="Times New Roman" panose="02020603050405020304" pitchFamily="18" charset="0"/>
              </a:rPr>
              <a:t>N</a:t>
            </a:r>
            <a:r>
              <a:rPr lang="en-GB" b="0" kern="0" dirty="0"/>
              <a:t> stores: input power rating, output power rating and energy storage capacity. </a:t>
            </a:r>
          </a:p>
        </p:txBody>
      </p:sp>
      <mc:AlternateContent xmlns:mc="http://schemas.openxmlformats.org/markup-compatibility/2006" xmlns:a14="http://schemas.microsoft.com/office/drawing/2010/main">
        <mc:Choice Requires="a14">
          <p:sp>
            <p:nvSpPr>
              <p:cNvPr id="7" name="Content Placeholder 4">
                <a:extLst>
                  <a:ext uri="{FF2B5EF4-FFF2-40B4-BE49-F238E27FC236}">
                    <a16:creationId xmlns:a16="http://schemas.microsoft.com/office/drawing/2014/main" id="{8A9E577C-81AF-0853-E416-464BBEA2BB0A}"/>
                  </a:ext>
                </a:extLst>
              </p:cNvPr>
              <p:cNvSpPr txBox="1">
                <a:spLocks/>
              </p:cNvSpPr>
              <p:nvPr/>
            </p:nvSpPr>
            <p:spPr bwMode="auto">
              <a:xfrm>
                <a:off x="222249" y="3588513"/>
                <a:ext cx="11768667" cy="14194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rgbClr val="800080"/>
                  </a:buClr>
                  <a:buSzPct val="90000"/>
                  <a:buFont typeface="Wingdings" pitchFamily="2" charset="2"/>
                  <a:buChar char="n"/>
                  <a:defRPr kumimoji="1" sz="2800" b="1">
                    <a:solidFill>
                      <a:schemeClr val="bg2"/>
                    </a:solidFill>
                    <a:latin typeface="Calibri" pitchFamily="34" charset="0"/>
                    <a:ea typeface="+mn-ea"/>
                    <a:cs typeface="+mn-cs"/>
                  </a:defRPr>
                </a:lvl1pPr>
                <a:lvl2pPr marL="742950" indent="-285750" algn="l" rtl="0" eaLnBrk="1" fontAlgn="base" hangingPunct="1">
                  <a:spcBef>
                    <a:spcPct val="20000"/>
                  </a:spcBef>
                  <a:spcAft>
                    <a:spcPct val="0"/>
                  </a:spcAft>
                  <a:buClr>
                    <a:srgbClr val="800080"/>
                  </a:buClr>
                  <a:buFont typeface="Wingdings" pitchFamily="2" charset="2"/>
                  <a:buChar char="l"/>
                  <a:defRPr kumimoji="1" sz="2400" b="1">
                    <a:solidFill>
                      <a:schemeClr val="bg2"/>
                    </a:solidFill>
                    <a:latin typeface="Calibri" pitchFamily="34" charset="0"/>
                  </a:defRPr>
                </a:lvl2pPr>
                <a:lvl3pPr marL="1143000" indent="-228600" algn="l" rtl="0" eaLnBrk="1" fontAlgn="base" hangingPunct="1">
                  <a:spcBef>
                    <a:spcPct val="20000"/>
                  </a:spcBef>
                  <a:spcAft>
                    <a:spcPct val="0"/>
                  </a:spcAft>
                  <a:buClr>
                    <a:srgbClr val="800080"/>
                  </a:buClr>
                  <a:buFont typeface="Wingdings" pitchFamily="2" charset="2"/>
                  <a:buChar char="w"/>
                  <a:defRPr kumimoji="1" sz="2000" b="1">
                    <a:solidFill>
                      <a:schemeClr val="bg2"/>
                    </a:solidFill>
                    <a:latin typeface="Calibri" pitchFamily="34" charset="0"/>
                  </a:defRPr>
                </a:lvl3pPr>
                <a:lvl4pPr marL="1600200" indent="-228600" algn="l" rtl="0" eaLnBrk="1" fontAlgn="base" hangingPunct="1">
                  <a:spcBef>
                    <a:spcPct val="20000"/>
                  </a:spcBef>
                  <a:spcAft>
                    <a:spcPct val="0"/>
                  </a:spcAft>
                  <a:buClr>
                    <a:srgbClr val="FF9900"/>
                  </a:buClr>
                  <a:buFont typeface="Wingdings" pitchFamily="2" charset="2"/>
                  <a:defRPr kumimoji="1" sz="2000" b="1">
                    <a:solidFill>
                      <a:srgbClr val="017898"/>
                    </a:solidFill>
                    <a:latin typeface="+mn-lt"/>
                  </a:defRPr>
                </a:lvl4pPr>
                <a:lvl5pPr marL="20574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5pPr>
                <a:lvl6pPr marL="25146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6pPr>
                <a:lvl7pPr marL="29718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7pPr>
                <a:lvl8pPr marL="34290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8pPr>
                <a:lvl9pPr marL="38862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9pPr>
              </a:lstStyle>
              <a:p>
                <a:pPr marL="0" indent="0">
                  <a:spcBef>
                    <a:spcPts val="1200"/>
                  </a:spcBef>
                  <a:buFont typeface="Wingdings" pitchFamily="2" charset="2"/>
                  <a:buNone/>
                </a:pPr>
                <a:r>
                  <a:rPr lang="en-GB" b="0" kern="0" dirty="0"/>
                  <a:t>For any one problem addressed, there is design space of dimension </a:t>
                </a:r>
                <a14:m>
                  <m:oMath xmlns:m="http://schemas.openxmlformats.org/officeDocument/2006/math">
                    <m:r>
                      <a:rPr lang="en-GB" b="0" i="1" kern="0" smtClean="0">
                        <a:latin typeface="Cambria Math" panose="02040503050406030204" pitchFamily="18" charset="0"/>
                      </a:rPr>
                      <m:t>𝑀</m:t>
                    </m:r>
                    <m:r>
                      <a:rPr lang="en-GB" b="0" i="1" kern="0" smtClean="0">
                        <a:latin typeface="Cambria Math" panose="02040503050406030204" pitchFamily="18" charset="0"/>
                      </a:rPr>
                      <m:t>(&lt;3</m:t>
                    </m:r>
                    <m:r>
                      <a:rPr lang="en-GB" b="0" i="1" kern="0" smtClean="0">
                        <a:latin typeface="Cambria Math" panose="02040503050406030204" pitchFamily="18" charset="0"/>
                      </a:rPr>
                      <m:t>𝑁</m:t>
                    </m:r>
                    <m:r>
                      <a:rPr lang="en-GB" b="0" i="1" kern="0" smtClean="0">
                        <a:latin typeface="Cambria Math" panose="02040503050406030204" pitchFamily="18" charset="0"/>
                      </a:rPr>
                      <m:t>)</m:t>
                    </m:r>
                  </m:oMath>
                </a14:m>
                <a:r>
                  <a:rPr lang="en-GB" b="0" kern="0" dirty="0"/>
                  <a:t> and the task is to find which </a:t>
                </a:r>
                <a:r>
                  <a:rPr lang="en-GB" b="0" i="1" kern="0" dirty="0"/>
                  <a:t>point</a:t>
                </a:r>
                <a:r>
                  <a:rPr lang="en-GB" b="0" kern="0" dirty="0"/>
                  <a:t> in that </a:t>
                </a:r>
                <a:r>
                  <a:rPr lang="en-GB" b="0" i="1" kern="0" dirty="0">
                    <a:latin typeface="Times New Roman" panose="02020603050405020304" pitchFamily="18" charset="0"/>
                    <a:cs typeface="Times New Roman" panose="02020603050405020304" pitchFamily="18" charset="0"/>
                  </a:rPr>
                  <a:t>M</a:t>
                </a:r>
                <a:r>
                  <a:rPr lang="en-GB" b="0" kern="0" dirty="0"/>
                  <a:t>-dim. design space has lowest cost – conceptually easy if we can determine cost associated with each </a:t>
                </a:r>
                <a:r>
                  <a:rPr lang="en-GB" b="0" i="1" kern="0" dirty="0"/>
                  <a:t>point</a:t>
                </a:r>
                <a:r>
                  <a:rPr lang="en-GB" b="0" kern="0" dirty="0"/>
                  <a:t>. </a:t>
                </a:r>
              </a:p>
            </p:txBody>
          </p:sp>
        </mc:Choice>
        <mc:Fallback xmlns="">
          <p:sp>
            <p:nvSpPr>
              <p:cNvPr id="7" name="Content Placeholder 4">
                <a:extLst>
                  <a:ext uri="{FF2B5EF4-FFF2-40B4-BE49-F238E27FC236}">
                    <a16:creationId xmlns:a16="http://schemas.microsoft.com/office/drawing/2014/main" id="{8A9E577C-81AF-0853-E416-464BBEA2BB0A}"/>
                  </a:ext>
                </a:extLst>
              </p:cNvPr>
              <p:cNvSpPr txBox="1">
                <a:spLocks noRot="1" noChangeAspect="1" noMove="1" noResize="1" noEditPoints="1" noAdjustHandles="1" noChangeArrowheads="1" noChangeShapeType="1" noTextEdit="1"/>
              </p:cNvSpPr>
              <p:nvPr/>
            </p:nvSpPr>
            <p:spPr bwMode="auto">
              <a:xfrm>
                <a:off x="222249" y="3588513"/>
                <a:ext cx="11768667" cy="1419436"/>
              </a:xfrm>
              <a:prstGeom prst="rect">
                <a:avLst/>
              </a:prstGeom>
              <a:blipFill>
                <a:blip r:embed="rId2"/>
                <a:stretch>
                  <a:fillRect l="-1036" t="-4292" r="-466" b="-901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8" name="Content Placeholder 4">
            <a:extLst>
              <a:ext uri="{FF2B5EF4-FFF2-40B4-BE49-F238E27FC236}">
                <a16:creationId xmlns:a16="http://schemas.microsoft.com/office/drawing/2014/main" id="{B61B7604-5166-0DB7-99B7-C9493D030526}"/>
              </a:ext>
            </a:extLst>
          </p:cNvPr>
          <p:cNvSpPr txBox="1">
            <a:spLocks/>
          </p:cNvSpPr>
          <p:nvPr/>
        </p:nvSpPr>
        <p:spPr bwMode="auto">
          <a:xfrm>
            <a:off x="222249" y="1333861"/>
            <a:ext cx="11768667" cy="516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rgbClr val="800080"/>
              </a:buClr>
              <a:buSzPct val="90000"/>
              <a:buFont typeface="Wingdings" pitchFamily="2" charset="2"/>
              <a:buChar char="n"/>
              <a:defRPr kumimoji="1" sz="2800" b="1">
                <a:solidFill>
                  <a:schemeClr val="bg2"/>
                </a:solidFill>
                <a:latin typeface="Calibri" pitchFamily="34" charset="0"/>
                <a:ea typeface="+mn-ea"/>
                <a:cs typeface="+mn-cs"/>
              </a:defRPr>
            </a:lvl1pPr>
            <a:lvl2pPr marL="742950" indent="-285750" algn="l" rtl="0" eaLnBrk="1" fontAlgn="base" hangingPunct="1">
              <a:spcBef>
                <a:spcPct val="20000"/>
              </a:spcBef>
              <a:spcAft>
                <a:spcPct val="0"/>
              </a:spcAft>
              <a:buClr>
                <a:srgbClr val="800080"/>
              </a:buClr>
              <a:buFont typeface="Wingdings" pitchFamily="2" charset="2"/>
              <a:buChar char="l"/>
              <a:defRPr kumimoji="1" sz="2400" b="1">
                <a:solidFill>
                  <a:schemeClr val="bg2"/>
                </a:solidFill>
                <a:latin typeface="Calibri" pitchFamily="34" charset="0"/>
              </a:defRPr>
            </a:lvl2pPr>
            <a:lvl3pPr marL="1143000" indent="-228600" algn="l" rtl="0" eaLnBrk="1" fontAlgn="base" hangingPunct="1">
              <a:spcBef>
                <a:spcPct val="20000"/>
              </a:spcBef>
              <a:spcAft>
                <a:spcPct val="0"/>
              </a:spcAft>
              <a:buClr>
                <a:srgbClr val="800080"/>
              </a:buClr>
              <a:buFont typeface="Wingdings" pitchFamily="2" charset="2"/>
              <a:buChar char="w"/>
              <a:defRPr kumimoji="1" sz="2000" b="1">
                <a:solidFill>
                  <a:schemeClr val="bg2"/>
                </a:solidFill>
                <a:latin typeface="Calibri" pitchFamily="34" charset="0"/>
              </a:defRPr>
            </a:lvl3pPr>
            <a:lvl4pPr marL="1600200" indent="-228600" algn="l" rtl="0" eaLnBrk="1" fontAlgn="base" hangingPunct="1">
              <a:spcBef>
                <a:spcPct val="20000"/>
              </a:spcBef>
              <a:spcAft>
                <a:spcPct val="0"/>
              </a:spcAft>
              <a:buClr>
                <a:srgbClr val="FF9900"/>
              </a:buClr>
              <a:buFont typeface="Wingdings" pitchFamily="2" charset="2"/>
              <a:defRPr kumimoji="1" sz="2000" b="1">
                <a:solidFill>
                  <a:srgbClr val="017898"/>
                </a:solidFill>
                <a:latin typeface="+mn-lt"/>
              </a:defRPr>
            </a:lvl4pPr>
            <a:lvl5pPr marL="20574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5pPr>
            <a:lvl6pPr marL="25146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6pPr>
            <a:lvl7pPr marL="29718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7pPr>
            <a:lvl8pPr marL="34290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8pPr>
            <a:lvl9pPr marL="38862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9pPr>
          </a:lstStyle>
          <a:p>
            <a:pPr marL="0" indent="0">
              <a:spcBef>
                <a:spcPts val="1200"/>
              </a:spcBef>
              <a:buFont typeface="Wingdings" pitchFamily="2" charset="2"/>
              <a:buNone/>
            </a:pPr>
            <a:r>
              <a:rPr lang="en-GB" b="0" kern="0" dirty="0"/>
              <a:t>[</a:t>
            </a:r>
            <a:r>
              <a:rPr lang="en-GB" b="0" kern="0" dirty="0" err="1"/>
              <a:t>NStore_Sim</a:t>
            </a:r>
            <a:r>
              <a:rPr lang="en-GB" b="0" kern="0" dirty="0"/>
              <a:t>] optimises single-node energy systems comprising </a:t>
            </a:r>
            <a:r>
              <a:rPr lang="en-GB" b="0" i="1" kern="0" dirty="0">
                <a:latin typeface="Times New Roman" panose="02020603050405020304" pitchFamily="18" charset="0"/>
                <a:cs typeface="Times New Roman" panose="02020603050405020304" pitchFamily="18" charset="0"/>
              </a:rPr>
              <a:t>N</a:t>
            </a:r>
            <a:r>
              <a:rPr lang="en-GB" b="0" kern="0" dirty="0"/>
              <a:t> different classes of energy store – each having its own costs. </a:t>
            </a:r>
          </a:p>
        </p:txBody>
      </p:sp>
      <p:sp>
        <p:nvSpPr>
          <p:cNvPr id="9" name="Content Placeholder 4">
            <a:extLst>
              <a:ext uri="{FF2B5EF4-FFF2-40B4-BE49-F238E27FC236}">
                <a16:creationId xmlns:a16="http://schemas.microsoft.com/office/drawing/2014/main" id="{A1A03856-9BE2-1D21-A77F-F3FDCD73666B}"/>
              </a:ext>
            </a:extLst>
          </p:cNvPr>
          <p:cNvSpPr txBox="1">
            <a:spLocks/>
          </p:cNvSpPr>
          <p:nvPr/>
        </p:nvSpPr>
        <p:spPr bwMode="auto">
          <a:xfrm>
            <a:off x="223466" y="5113126"/>
            <a:ext cx="11768667" cy="1419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rgbClr val="800080"/>
              </a:buClr>
              <a:buSzPct val="90000"/>
              <a:buFont typeface="Wingdings" pitchFamily="2" charset="2"/>
              <a:buChar char="n"/>
              <a:defRPr kumimoji="1" sz="2800" b="1">
                <a:solidFill>
                  <a:schemeClr val="bg2"/>
                </a:solidFill>
                <a:latin typeface="Calibri" pitchFamily="34" charset="0"/>
                <a:ea typeface="+mn-ea"/>
                <a:cs typeface="+mn-cs"/>
              </a:defRPr>
            </a:lvl1pPr>
            <a:lvl2pPr marL="742950" indent="-285750" algn="l" rtl="0" eaLnBrk="1" fontAlgn="base" hangingPunct="1">
              <a:spcBef>
                <a:spcPct val="20000"/>
              </a:spcBef>
              <a:spcAft>
                <a:spcPct val="0"/>
              </a:spcAft>
              <a:buClr>
                <a:srgbClr val="800080"/>
              </a:buClr>
              <a:buFont typeface="Wingdings" pitchFamily="2" charset="2"/>
              <a:buChar char="l"/>
              <a:defRPr kumimoji="1" sz="2400" b="1">
                <a:solidFill>
                  <a:schemeClr val="bg2"/>
                </a:solidFill>
                <a:latin typeface="Calibri" pitchFamily="34" charset="0"/>
              </a:defRPr>
            </a:lvl2pPr>
            <a:lvl3pPr marL="1143000" indent="-228600" algn="l" rtl="0" eaLnBrk="1" fontAlgn="base" hangingPunct="1">
              <a:spcBef>
                <a:spcPct val="20000"/>
              </a:spcBef>
              <a:spcAft>
                <a:spcPct val="0"/>
              </a:spcAft>
              <a:buClr>
                <a:srgbClr val="800080"/>
              </a:buClr>
              <a:buFont typeface="Wingdings" pitchFamily="2" charset="2"/>
              <a:buChar char="w"/>
              <a:defRPr kumimoji="1" sz="2000" b="1">
                <a:solidFill>
                  <a:schemeClr val="bg2"/>
                </a:solidFill>
                <a:latin typeface="Calibri" pitchFamily="34" charset="0"/>
              </a:defRPr>
            </a:lvl3pPr>
            <a:lvl4pPr marL="1600200" indent="-228600" algn="l" rtl="0" eaLnBrk="1" fontAlgn="base" hangingPunct="1">
              <a:spcBef>
                <a:spcPct val="20000"/>
              </a:spcBef>
              <a:spcAft>
                <a:spcPct val="0"/>
              </a:spcAft>
              <a:buClr>
                <a:srgbClr val="FF9900"/>
              </a:buClr>
              <a:buFont typeface="Wingdings" pitchFamily="2" charset="2"/>
              <a:defRPr kumimoji="1" sz="2000" b="1">
                <a:solidFill>
                  <a:srgbClr val="017898"/>
                </a:solidFill>
                <a:latin typeface="+mn-lt"/>
              </a:defRPr>
            </a:lvl4pPr>
            <a:lvl5pPr marL="20574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5pPr>
            <a:lvl6pPr marL="25146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6pPr>
            <a:lvl7pPr marL="29718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7pPr>
            <a:lvl8pPr marL="34290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8pPr>
            <a:lvl9pPr marL="38862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9pPr>
          </a:lstStyle>
          <a:p>
            <a:pPr marL="0" indent="0">
              <a:spcBef>
                <a:spcPts val="1200"/>
              </a:spcBef>
              <a:buNone/>
            </a:pPr>
            <a:r>
              <a:rPr lang="en-GB" b="0" kern="0" dirty="0"/>
              <a:t>For any one point (system design), we determine the minimum level of </a:t>
            </a:r>
            <a:r>
              <a:rPr lang="en-GB" b="0" i="1" kern="0" dirty="0"/>
              <a:t>over-generation</a:t>
            </a:r>
            <a:r>
              <a:rPr lang="en-GB" b="0" kern="0" dirty="0"/>
              <a:t> to make the system work and then sum the energy storage costs with the cost for generation. </a:t>
            </a:r>
            <a:r>
              <a:rPr lang="en-GB" kern="0" dirty="0"/>
              <a:t>Generation costs always dominate!</a:t>
            </a:r>
            <a:r>
              <a:rPr lang="en-GB" b="0" kern="0" dirty="0"/>
              <a:t> </a:t>
            </a:r>
          </a:p>
        </p:txBody>
      </p:sp>
      <p:sp>
        <p:nvSpPr>
          <p:cNvPr id="2" name="TextBox 1">
            <a:extLst>
              <a:ext uri="{FF2B5EF4-FFF2-40B4-BE49-F238E27FC236}">
                <a16:creationId xmlns:a16="http://schemas.microsoft.com/office/drawing/2014/main" id="{B5964DA0-D9B6-4C5E-7858-14057983135B}"/>
              </a:ext>
            </a:extLst>
          </p:cNvPr>
          <p:cNvSpPr txBox="1"/>
          <p:nvPr/>
        </p:nvSpPr>
        <p:spPr>
          <a:xfrm>
            <a:off x="11280015" y="6582638"/>
            <a:ext cx="911986" cy="307777"/>
          </a:xfrm>
          <a:prstGeom prst="rect">
            <a:avLst/>
          </a:prstGeom>
          <a:noFill/>
        </p:spPr>
        <p:txBody>
          <a:bodyPr wrap="square">
            <a:spAutoFit/>
          </a:bodyPr>
          <a:lstStyle/>
          <a:p>
            <a:r>
              <a:rPr lang="en-GB" sz="1400" dirty="0">
                <a:latin typeface="+mn-lt"/>
              </a:rPr>
              <a:t>Slide #</a:t>
            </a:r>
            <a:fld id="{3835BBD9-B307-4220-93F1-1211C2186B02}" type="slidenum">
              <a:rPr lang="en-GB" sz="1400" smtClean="0">
                <a:latin typeface="+mn-lt"/>
              </a:rPr>
              <a:t>7</a:t>
            </a:fld>
            <a:endParaRPr lang="en-GB" sz="1400" dirty="0">
              <a:latin typeface="+mn-lt"/>
            </a:endParaRPr>
          </a:p>
        </p:txBody>
      </p:sp>
    </p:spTree>
    <p:extLst>
      <p:ext uri="{BB962C8B-B14F-4D97-AF65-F5344CB8AC3E}">
        <p14:creationId xmlns:p14="http://schemas.microsoft.com/office/powerpoint/2010/main" val="2620141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101D7-CA83-4C2B-98DF-5AED242E781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9ED3D2C-D382-D4BD-D647-137FDF755999}"/>
              </a:ext>
            </a:extLst>
          </p:cNvPr>
          <p:cNvSpPr>
            <a:spLocks noGrp="1"/>
          </p:cNvSpPr>
          <p:nvPr>
            <p:ph type="title"/>
          </p:nvPr>
        </p:nvSpPr>
        <p:spPr/>
        <p:txBody>
          <a:bodyPr/>
          <a:lstStyle/>
          <a:p>
            <a:r>
              <a:rPr lang="en-GB" dirty="0"/>
              <a:t>C: Interconnection: #1 </a:t>
            </a:r>
          </a:p>
        </p:txBody>
      </p:sp>
      <p:sp>
        <p:nvSpPr>
          <p:cNvPr id="4" name="Rectangle 3">
            <a:extLst>
              <a:ext uri="{FF2B5EF4-FFF2-40B4-BE49-F238E27FC236}">
                <a16:creationId xmlns:a16="http://schemas.microsoft.com/office/drawing/2014/main" id="{4B461EB1-5B79-2FA9-08C6-C32E4CC83F92}"/>
              </a:ext>
            </a:extLst>
          </p:cNvPr>
          <p:cNvSpPr/>
          <p:nvPr/>
        </p:nvSpPr>
        <p:spPr bwMode="auto">
          <a:xfrm>
            <a:off x="10149840" y="5861304"/>
            <a:ext cx="2042160" cy="996696"/>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a:endParaRPr>
          </a:p>
        </p:txBody>
      </p:sp>
      <p:sp>
        <p:nvSpPr>
          <p:cNvPr id="13" name="Oval 12">
            <a:extLst>
              <a:ext uri="{FF2B5EF4-FFF2-40B4-BE49-F238E27FC236}">
                <a16:creationId xmlns:a16="http://schemas.microsoft.com/office/drawing/2014/main" id="{02446EAD-07F6-201C-CBB9-BA223833A251}"/>
              </a:ext>
            </a:extLst>
          </p:cNvPr>
          <p:cNvSpPr/>
          <p:nvPr/>
        </p:nvSpPr>
        <p:spPr bwMode="auto">
          <a:xfrm>
            <a:off x="2581042" y="2867238"/>
            <a:ext cx="217022" cy="214290"/>
          </a:xfrm>
          <a:prstGeom prst="ellipse">
            <a:avLst/>
          </a:prstGeom>
          <a:solidFill>
            <a:schemeClr val="bg1"/>
          </a:solidFill>
          <a:ln w="12700" cap="sq"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a:endParaRPr>
          </a:p>
        </p:txBody>
      </p:sp>
      <p:sp>
        <p:nvSpPr>
          <p:cNvPr id="6" name="Content Placeholder 4">
            <a:extLst>
              <a:ext uri="{FF2B5EF4-FFF2-40B4-BE49-F238E27FC236}">
                <a16:creationId xmlns:a16="http://schemas.microsoft.com/office/drawing/2014/main" id="{61757A53-3740-40AA-3A46-9D0295A39A2A}"/>
              </a:ext>
            </a:extLst>
          </p:cNvPr>
          <p:cNvSpPr txBox="1">
            <a:spLocks/>
          </p:cNvSpPr>
          <p:nvPr/>
        </p:nvSpPr>
        <p:spPr bwMode="auto">
          <a:xfrm>
            <a:off x="222249" y="2436242"/>
            <a:ext cx="11768667" cy="1419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rgbClr val="800080"/>
              </a:buClr>
              <a:buSzPct val="90000"/>
              <a:buFont typeface="Wingdings" pitchFamily="2" charset="2"/>
              <a:buChar char="n"/>
              <a:defRPr kumimoji="1" sz="2800" b="1">
                <a:solidFill>
                  <a:schemeClr val="bg2"/>
                </a:solidFill>
                <a:latin typeface="Calibri" pitchFamily="34" charset="0"/>
                <a:ea typeface="+mn-ea"/>
                <a:cs typeface="+mn-cs"/>
              </a:defRPr>
            </a:lvl1pPr>
            <a:lvl2pPr marL="742950" indent="-285750" algn="l" rtl="0" eaLnBrk="1" fontAlgn="base" hangingPunct="1">
              <a:spcBef>
                <a:spcPct val="20000"/>
              </a:spcBef>
              <a:spcAft>
                <a:spcPct val="0"/>
              </a:spcAft>
              <a:buClr>
                <a:srgbClr val="800080"/>
              </a:buClr>
              <a:buFont typeface="Wingdings" pitchFamily="2" charset="2"/>
              <a:buChar char="l"/>
              <a:defRPr kumimoji="1" sz="2400" b="1">
                <a:solidFill>
                  <a:schemeClr val="bg2"/>
                </a:solidFill>
                <a:latin typeface="Calibri" pitchFamily="34" charset="0"/>
              </a:defRPr>
            </a:lvl2pPr>
            <a:lvl3pPr marL="1143000" indent="-228600" algn="l" rtl="0" eaLnBrk="1" fontAlgn="base" hangingPunct="1">
              <a:spcBef>
                <a:spcPct val="20000"/>
              </a:spcBef>
              <a:spcAft>
                <a:spcPct val="0"/>
              </a:spcAft>
              <a:buClr>
                <a:srgbClr val="800080"/>
              </a:buClr>
              <a:buFont typeface="Wingdings" pitchFamily="2" charset="2"/>
              <a:buChar char="w"/>
              <a:defRPr kumimoji="1" sz="2000" b="1">
                <a:solidFill>
                  <a:schemeClr val="bg2"/>
                </a:solidFill>
                <a:latin typeface="Calibri" pitchFamily="34" charset="0"/>
              </a:defRPr>
            </a:lvl3pPr>
            <a:lvl4pPr marL="1600200" indent="-228600" algn="l" rtl="0" eaLnBrk="1" fontAlgn="base" hangingPunct="1">
              <a:spcBef>
                <a:spcPct val="20000"/>
              </a:spcBef>
              <a:spcAft>
                <a:spcPct val="0"/>
              </a:spcAft>
              <a:buClr>
                <a:srgbClr val="FF9900"/>
              </a:buClr>
              <a:buFont typeface="Wingdings" pitchFamily="2" charset="2"/>
              <a:defRPr kumimoji="1" sz="2000" b="1">
                <a:solidFill>
                  <a:srgbClr val="017898"/>
                </a:solidFill>
                <a:latin typeface="+mn-lt"/>
              </a:defRPr>
            </a:lvl4pPr>
            <a:lvl5pPr marL="20574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5pPr>
            <a:lvl6pPr marL="25146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6pPr>
            <a:lvl7pPr marL="29718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7pPr>
            <a:lvl8pPr marL="34290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8pPr>
            <a:lvl9pPr marL="38862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9pPr>
          </a:lstStyle>
          <a:p>
            <a:pPr marL="0" indent="0">
              <a:spcBef>
                <a:spcPts val="1200"/>
              </a:spcBef>
              <a:buNone/>
            </a:pPr>
            <a:endParaRPr lang="en-GB" b="0" kern="0" dirty="0"/>
          </a:p>
        </p:txBody>
      </p:sp>
      <p:sp>
        <p:nvSpPr>
          <p:cNvPr id="8" name="Content Placeholder 4">
            <a:extLst>
              <a:ext uri="{FF2B5EF4-FFF2-40B4-BE49-F238E27FC236}">
                <a16:creationId xmlns:a16="http://schemas.microsoft.com/office/drawing/2014/main" id="{97F0F83F-F3ED-EBA8-9CC1-85DC350E8E41}"/>
              </a:ext>
            </a:extLst>
          </p:cNvPr>
          <p:cNvSpPr txBox="1">
            <a:spLocks/>
          </p:cNvSpPr>
          <p:nvPr/>
        </p:nvSpPr>
        <p:spPr bwMode="auto">
          <a:xfrm>
            <a:off x="222250" y="1333861"/>
            <a:ext cx="7474608" cy="2254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rgbClr val="800080"/>
              </a:buClr>
              <a:buSzPct val="90000"/>
              <a:buFont typeface="Wingdings" pitchFamily="2" charset="2"/>
              <a:buChar char="n"/>
              <a:defRPr kumimoji="1" sz="2800" b="1">
                <a:solidFill>
                  <a:schemeClr val="bg2"/>
                </a:solidFill>
                <a:latin typeface="Calibri" pitchFamily="34" charset="0"/>
                <a:ea typeface="+mn-ea"/>
                <a:cs typeface="+mn-cs"/>
              </a:defRPr>
            </a:lvl1pPr>
            <a:lvl2pPr marL="742950" indent="-285750" algn="l" rtl="0" eaLnBrk="1" fontAlgn="base" hangingPunct="1">
              <a:spcBef>
                <a:spcPct val="20000"/>
              </a:spcBef>
              <a:spcAft>
                <a:spcPct val="0"/>
              </a:spcAft>
              <a:buClr>
                <a:srgbClr val="800080"/>
              </a:buClr>
              <a:buFont typeface="Wingdings" pitchFamily="2" charset="2"/>
              <a:buChar char="l"/>
              <a:defRPr kumimoji="1" sz="2400" b="1">
                <a:solidFill>
                  <a:schemeClr val="bg2"/>
                </a:solidFill>
                <a:latin typeface="Calibri" pitchFamily="34" charset="0"/>
              </a:defRPr>
            </a:lvl2pPr>
            <a:lvl3pPr marL="1143000" indent="-228600" algn="l" rtl="0" eaLnBrk="1" fontAlgn="base" hangingPunct="1">
              <a:spcBef>
                <a:spcPct val="20000"/>
              </a:spcBef>
              <a:spcAft>
                <a:spcPct val="0"/>
              </a:spcAft>
              <a:buClr>
                <a:srgbClr val="800080"/>
              </a:buClr>
              <a:buFont typeface="Wingdings" pitchFamily="2" charset="2"/>
              <a:buChar char="w"/>
              <a:defRPr kumimoji="1" sz="2000" b="1">
                <a:solidFill>
                  <a:schemeClr val="bg2"/>
                </a:solidFill>
                <a:latin typeface="Calibri" pitchFamily="34" charset="0"/>
              </a:defRPr>
            </a:lvl3pPr>
            <a:lvl4pPr marL="1600200" indent="-228600" algn="l" rtl="0" eaLnBrk="1" fontAlgn="base" hangingPunct="1">
              <a:spcBef>
                <a:spcPct val="20000"/>
              </a:spcBef>
              <a:spcAft>
                <a:spcPct val="0"/>
              </a:spcAft>
              <a:buClr>
                <a:srgbClr val="FF9900"/>
              </a:buClr>
              <a:buFont typeface="Wingdings" pitchFamily="2" charset="2"/>
              <a:defRPr kumimoji="1" sz="2000" b="1">
                <a:solidFill>
                  <a:srgbClr val="017898"/>
                </a:solidFill>
                <a:latin typeface="+mn-lt"/>
              </a:defRPr>
            </a:lvl4pPr>
            <a:lvl5pPr marL="20574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5pPr>
            <a:lvl6pPr marL="25146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6pPr>
            <a:lvl7pPr marL="29718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7pPr>
            <a:lvl8pPr marL="34290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8pPr>
            <a:lvl9pPr marL="38862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9pPr>
          </a:lstStyle>
          <a:p>
            <a:pPr marL="0" indent="0">
              <a:spcBef>
                <a:spcPts val="1200"/>
              </a:spcBef>
              <a:buFont typeface="Wingdings" pitchFamily="2" charset="2"/>
              <a:buNone/>
            </a:pPr>
            <a:r>
              <a:rPr lang="en-GB" b="0" i="1" kern="0" dirty="0"/>
              <a:t>The wind is always blowing somewhere - or the sun is always shining somewhere. </a:t>
            </a:r>
          </a:p>
          <a:p>
            <a:pPr marL="0" indent="0">
              <a:spcBef>
                <a:spcPts val="1200"/>
              </a:spcBef>
              <a:buNone/>
            </a:pPr>
            <a:r>
              <a:rPr lang="en-GB" b="0" kern="0" dirty="0"/>
              <a:t>Interconnection can spread power over long distances. That can help ...</a:t>
            </a:r>
          </a:p>
        </p:txBody>
      </p:sp>
      <p:graphicFrame>
        <p:nvGraphicFramePr>
          <p:cNvPr id="5" name="Table 4">
            <a:extLst>
              <a:ext uri="{FF2B5EF4-FFF2-40B4-BE49-F238E27FC236}">
                <a16:creationId xmlns:a16="http://schemas.microsoft.com/office/drawing/2014/main" id="{99A08EB9-4E3B-2A5B-6363-C9359B7A1D5E}"/>
              </a:ext>
            </a:extLst>
          </p:cNvPr>
          <p:cNvGraphicFramePr>
            <a:graphicFrameLocks noGrp="1"/>
          </p:cNvGraphicFramePr>
          <p:nvPr>
            <p:extLst>
              <p:ext uri="{D42A27DB-BD31-4B8C-83A1-F6EECF244321}">
                <p14:modId xmlns:p14="http://schemas.microsoft.com/office/powerpoint/2010/main" val="2484793388"/>
              </p:ext>
            </p:extLst>
          </p:nvPr>
        </p:nvGraphicFramePr>
        <p:xfrm>
          <a:off x="7820069" y="1432868"/>
          <a:ext cx="4149682" cy="2413953"/>
        </p:xfrm>
        <a:graphic>
          <a:graphicData uri="http://schemas.openxmlformats.org/drawingml/2006/table">
            <a:tbl>
              <a:tblPr firstRow="1" firstCol="1" bandRow="1">
                <a:tableStyleId>{5C22544A-7EE6-4342-B048-85BDC9FD1C3A}</a:tableStyleId>
              </a:tblPr>
              <a:tblGrid>
                <a:gridCol w="1267755">
                  <a:extLst>
                    <a:ext uri="{9D8B030D-6E8A-4147-A177-3AD203B41FA5}">
                      <a16:colId xmlns:a16="http://schemas.microsoft.com/office/drawing/2014/main" val="1730768032"/>
                    </a:ext>
                  </a:extLst>
                </a:gridCol>
                <a:gridCol w="1364524">
                  <a:extLst>
                    <a:ext uri="{9D8B030D-6E8A-4147-A177-3AD203B41FA5}">
                      <a16:colId xmlns:a16="http://schemas.microsoft.com/office/drawing/2014/main" val="861353554"/>
                    </a:ext>
                  </a:extLst>
                </a:gridCol>
                <a:gridCol w="1517403">
                  <a:extLst>
                    <a:ext uri="{9D8B030D-6E8A-4147-A177-3AD203B41FA5}">
                      <a16:colId xmlns:a16="http://schemas.microsoft.com/office/drawing/2014/main" val="3682996979"/>
                    </a:ext>
                  </a:extLst>
                </a:gridCol>
              </a:tblGrid>
              <a:tr h="0">
                <a:tc>
                  <a:txBody>
                    <a:bodyPr/>
                    <a:lstStyle/>
                    <a:p>
                      <a:pPr algn="ctr">
                        <a:lnSpc>
                          <a:spcPct val="107000"/>
                        </a:lnSpc>
                        <a:spcAft>
                          <a:spcPts val="800"/>
                        </a:spcAft>
                        <a:buNone/>
                      </a:pPr>
                      <a:r>
                        <a:rPr lang="en-GB" sz="1400" kern="100" dirty="0">
                          <a:effectLst/>
                        </a:rPr>
                        <a:t>Interconnector</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1400" kern="100">
                          <a:effectLst/>
                        </a:rPr>
                        <a:t>Capacity (GW)</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1400" kern="100">
                          <a:effectLst/>
                        </a:rPr>
                        <a:t>Country</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41813955"/>
                  </a:ext>
                </a:extLst>
              </a:tr>
              <a:tr h="0">
                <a:tc>
                  <a:txBody>
                    <a:bodyPr/>
                    <a:lstStyle/>
                    <a:p>
                      <a:pPr algn="ctr">
                        <a:lnSpc>
                          <a:spcPct val="107000"/>
                        </a:lnSpc>
                        <a:spcAft>
                          <a:spcPts val="800"/>
                        </a:spcAft>
                        <a:buNone/>
                      </a:pPr>
                      <a:r>
                        <a:rPr lang="en-GB" sz="1400" kern="100">
                          <a:effectLst/>
                        </a:rPr>
                        <a:t>IFA</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1400" kern="100">
                          <a:effectLst/>
                        </a:rPr>
                        <a:t>2.0</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1400" kern="100">
                          <a:effectLst/>
                        </a:rPr>
                        <a:t>France</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45467659"/>
                  </a:ext>
                </a:extLst>
              </a:tr>
              <a:tr h="0">
                <a:tc>
                  <a:txBody>
                    <a:bodyPr/>
                    <a:lstStyle/>
                    <a:p>
                      <a:pPr algn="ctr">
                        <a:lnSpc>
                          <a:spcPct val="107000"/>
                        </a:lnSpc>
                        <a:spcAft>
                          <a:spcPts val="800"/>
                        </a:spcAft>
                        <a:buNone/>
                      </a:pPr>
                      <a:r>
                        <a:rPr lang="en-GB" sz="1400" kern="100">
                          <a:effectLst/>
                        </a:rPr>
                        <a:t>IFA2</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1400" kern="100">
                          <a:effectLst/>
                        </a:rPr>
                        <a:t>1.0</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1400" kern="100">
                          <a:effectLst/>
                        </a:rPr>
                        <a:t>France</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9162706"/>
                  </a:ext>
                </a:extLst>
              </a:tr>
              <a:tr h="0">
                <a:tc>
                  <a:txBody>
                    <a:bodyPr/>
                    <a:lstStyle/>
                    <a:p>
                      <a:pPr algn="ctr">
                        <a:lnSpc>
                          <a:spcPct val="107000"/>
                        </a:lnSpc>
                        <a:spcAft>
                          <a:spcPts val="800"/>
                        </a:spcAft>
                        <a:buNone/>
                      </a:pPr>
                      <a:r>
                        <a:rPr lang="en-GB" sz="1400" kern="100">
                          <a:effectLst/>
                        </a:rPr>
                        <a:t>ElecLink</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1400" kern="100">
                          <a:effectLst/>
                        </a:rPr>
                        <a:t>1.0</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1400" kern="100">
                          <a:effectLst/>
                        </a:rPr>
                        <a:t>France</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07811117"/>
                  </a:ext>
                </a:extLst>
              </a:tr>
              <a:tr h="0">
                <a:tc>
                  <a:txBody>
                    <a:bodyPr/>
                    <a:lstStyle/>
                    <a:p>
                      <a:pPr algn="ctr">
                        <a:lnSpc>
                          <a:spcPct val="107000"/>
                        </a:lnSpc>
                        <a:spcAft>
                          <a:spcPts val="800"/>
                        </a:spcAft>
                        <a:buNone/>
                      </a:pPr>
                      <a:r>
                        <a:rPr lang="en-GB" sz="1400" kern="100">
                          <a:effectLst/>
                        </a:rPr>
                        <a:t>BritNed</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1400" kern="100">
                          <a:effectLst/>
                        </a:rPr>
                        <a:t>1.0</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1400" kern="100">
                          <a:effectLst/>
                        </a:rPr>
                        <a:t>Netherlands</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92930195"/>
                  </a:ext>
                </a:extLst>
              </a:tr>
              <a:tr h="0">
                <a:tc>
                  <a:txBody>
                    <a:bodyPr/>
                    <a:lstStyle/>
                    <a:p>
                      <a:pPr algn="ctr">
                        <a:lnSpc>
                          <a:spcPct val="107000"/>
                        </a:lnSpc>
                        <a:spcAft>
                          <a:spcPts val="800"/>
                        </a:spcAft>
                        <a:buNone/>
                      </a:pPr>
                      <a:r>
                        <a:rPr lang="en-GB" sz="1400" kern="100">
                          <a:effectLst/>
                        </a:rPr>
                        <a:t>Nemo Link</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1400" kern="100" dirty="0">
                          <a:effectLst/>
                        </a:rPr>
                        <a:t>1.0</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1400" kern="100">
                          <a:effectLst/>
                        </a:rPr>
                        <a:t>Belgium</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01105068"/>
                  </a:ext>
                </a:extLst>
              </a:tr>
              <a:tr h="0">
                <a:tc>
                  <a:txBody>
                    <a:bodyPr/>
                    <a:lstStyle/>
                    <a:p>
                      <a:pPr algn="ctr">
                        <a:lnSpc>
                          <a:spcPct val="107000"/>
                        </a:lnSpc>
                        <a:spcAft>
                          <a:spcPts val="800"/>
                        </a:spcAft>
                        <a:buNone/>
                      </a:pPr>
                      <a:r>
                        <a:rPr lang="en-GB" sz="1400" kern="100">
                          <a:effectLst/>
                        </a:rPr>
                        <a:t>NSL</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1400" kern="100">
                          <a:effectLst/>
                        </a:rPr>
                        <a:t>1.4</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1400" kern="100" dirty="0">
                          <a:effectLst/>
                        </a:rPr>
                        <a:t>Norway</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71796069"/>
                  </a:ext>
                </a:extLst>
              </a:tr>
              <a:tr h="0">
                <a:tc>
                  <a:txBody>
                    <a:bodyPr/>
                    <a:lstStyle/>
                    <a:p>
                      <a:pPr algn="ctr">
                        <a:lnSpc>
                          <a:spcPct val="107000"/>
                        </a:lnSpc>
                        <a:spcAft>
                          <a:spcPts val="800"/>
                        </a:spcAft>
                        <a:buNone/>
                      </a:pPr>
                      <a:r>
                        <a:rPr lang="en-GB" sz="1400" kern="100">
                          <a:effectLst/>
                        </a:rPr>
                        <a:t>Viking Link</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1400" kern="100">
                          <a:effectLst/>
                        </a:rPr>
                        <a:t>1.4</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1400" kern="100" dirty="0">
                          <a:effectLst/>
                        </a:rPr>
                        <a:t>Denmark</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59494441"/>
                  </a:ext>
                </a:extLst>
              </a:tr>
              <a:tr h="0">
                <a:tc>
                  <a:txBody>
                    <a:bodyPr/>
                    <a:lstStyle/>
                    <a:p>
                      <a:pPr algn="ctr">
                        <a:lnSpc>
                          <a:spcPct val="107000"/>
                        </a:lnSpc>
                        <a:spcAft>
                          <a:spcPts val="800"/>
                        </a:spcAft>
                        <a:buNone/>
                      </a:pPr>
                      <a:r>
                        <a:rPr lang="en-GB" sz="1400" kern="100">
                          <a:effectLst/>
                        </a:rPr>
                        <a:t>Moyle</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1400" kern="100">
                          <a:effectLst/>
                        </a:rPr>
                        <a:t>0.5</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1400" kern="100" dirty="0">
                          <a:effectLst/>
                        </a:rPr>
                        <a:t>Northern Ireland</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10550431"/>
                  </a:ext>
                </a:extLst>
              </a:tr>
              <a:tr h="0">
                <a:tc>
                  <a:txBody>
                    <a:bodyPr/>
                    <a:lstStyle/>
                    <a:p>
                      <a:pPr algn="ctr">
                        <a:lnSpc>
                          <a:spcPct val="107000"/>
                        </a:lnSpc>
                        <a:spcAft>
                          <a:spcPts val="800"/>
                        </a:spcAft>
                        <a:buNone/>
                      </a:pPr>
                      <a:r>
                        <a:rPr lang="en-GB" sz="1400" kern="100">
                          <a:effectLst/>
                        </a:rPr>
                        <a:t>East-West</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1400" kern="100">
                          <a:effectLst/>
                        </a:rPr>
                        <a:t>0.5</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GB" sz="1400" kern="100" dirty="0">
                          <a:effectLst/>
                        </a:rPr>
                        <a:t>Rep of Ireland</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3066874"/>
                  </a:ext>
                </a:extLst>
              </a:tr>
            </a:tbl>
          </a:graphicData>
        </a:graphic>
      </p:graphicFrame>
      <p:sp>
        <p:nvSpPr>
          <p:cNvPr id="10" name="TextBox 9">
            <a:extLst>
              <a:ext uri="{FF2B5EF4-FFF2-40B4-BE49-F238E27FC236}">
                <a16:creationId xmlns:a16="http://schemas.microsoft.com/office/drawing/2014/main" id="{078E87D0-777D-433A-2887-B325C392491A}"/>
              </a:ext>
            </a:extLst>
          </p:cNvPr>
          <p:cNvSpPr txBox="1"/>
          <p:nvPr/>
        </p:nvSpPr>
        <p:spPr>
          <a:xfrm>
            <a:off x="7696857" y="3855678"/>
            <a:ext cx="4396106" cy="738664"/>
          </a:xfrm>
          <a:prstGeom prst="rect">
            <a:avLst/>
          </a:prstGeom>
          <a:noFill/>
        </p:spPr>
        <p:txBody>
          <a:bodyPr wrap="square">
            <a:spAutoFit/>
          </a:bodyPr>
          <a:lstStyle/>
          <a:p>
            <a:r>
              <a:rPr lang="en-GB" sz="1400" dirty="0">
                <a:latin typeface="+mn-lt"/>
              </a:rPr>
              <a:t>https://www.ofgem.gov.uk/press-release/empowering-great-britain-clean-and-flexible-energy-future-next-generation-interconnectors#:</a:t>
            </a:r>
          </a:p>
        </p:txBody>
      </p:sp>
      <p:pic>
        <p:nvPicPr>
          <p:cNvPr id="9" name="Picture 8" descr="A map of the world&#10;&#10;AI-generated content may be incorrect.">
            <a:extLst>
              <a:ext uri="{FF2B5EF4-FFF2-40B4-BE49-F238E27FC236}">
                <a16:creationId xmlns:a16="http://schemas.microsoft.com/office/drawing/2014/main" id="{FE3D8C0B-6D71-EAD7-BBB3-EBE3E2205754}"/>
              </a:ext>
            </a:extLst>
          </p:cNvPr>
          <p:cNvPicPr>
            <a:picLocks noChangeAspect="1"/>
          </p:cNvPicPr>
          <p:nvPr/>
        </p:nvPicPr>
        <p:blipFill>
          <a:blip r:embed="rId2"/>
          <a:stretch>
            <a:fillRect/>
          </a:stretch>
        </p:blipFill>
        <p:spPr>
          <a:xfrm>
            <a:off x="362139" y="3270748"/>
            <a:ext cx="6427960" cy="3176608"/>
          </a:xfrm>
          <a:prstGeom prst="rect">
            <a:avLst/>
          </a:prstGeom>
        </p:spPr>
      </p:pic>
      <p:sp>
        <p:nvSpPr>
          <p:cNvPr id="11" name="TextBox 10">
            <a:extLst>
              <a:ext uri="{FF2B5EF4-FFF2-40B4-BE49-F238E27FC236}">
                <a16:creationId xmlns:a16="http://schemas.microsoft.com/office/drawing/2014/main" id="{8C708C75-24E9-6EA8-6D52-57D7C91E3F02}"/>
              </a:ext>
            </a:extLst>
          </p:cNvPr>
          <p:cNvSpPr txBox="1"/>
          <p:nvPr/>
        </p:nvSpPr>
        <p:spPr>
          <a:xfrm>
            <a:off x="471587" y="6482687"/>
            <a:ext cx="5033286" cy="307777"/>
          </a:xfrm>
          <a:prstGeom prst="rect">
            <a:avLst/>
          </a:prstGeom>
          <a:noFill/>
        </p:spPr>
        <p:txBody>
          <a:bodyPr wrap="square">
            <a:spAutoFit/>
          </a:bodyPr>
          <a:lstStyle/>
          <a:p>
            <a:r>
              <a:rPr lang="en-GB" sz="1400" dirty="0">
                <a:latin typeface="+mn-lt"/>
              </a:rPr>
              <a:t>https://zoom.earth/places/europe/#map=pressure/model=icon</a:t>
            </a:r>
          </a:p>
        </p:txBody>
      </p:sp>
      <p:sp>
        <p:nvSpPr>
          <p:cNvPr id="15" name="Content Placeholder 4">
            <a:extLst>
              <a:ext uri="{FF2B5EF4-FFF2-40B4-BE49-F238E27FC236}">
                <a16:creationId xmlns:a16="http://schemas.microsoft.com/office/drawing/2014/main" id="{4AAD74E7-19DB-C85A-07AF-FD9DF2AC7F6D}"/>
              </a:ext>
            </a:extLst>
          </p:cNvPr>
          <p:cNvSpPr txBox="1">
            <a:spLocks/>
          </p:cNvSpPr>
          <p:nvPr/>
        </p:nvSpPr>
        <p:spPr bwMode="auto">
          <a:xfrm>
            <a:off x="7324307" y="4949202"/>
            <a:ext cx="4645444" cy="1419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rgbClr val="800080"/>
              </a:buClr>
              <a:buSzPct val="90000"/>
              <a:buFont typeface="Wingdings" pitchFamily="2" charset="2"/>
              <a:buChar char="n"/>
              <a:defRPr kumimoji="1" sz="2800" b="1">
                <a:solidFill>
                  <a:schemeClr val="bg2"/>
                </a:solidFill>
                <a:latin typeface="Calibri" pitchFamily="34" charset="0"/>
                <a:ea typeface="+mn-ea"/>
                <a:cs typeface="+mn-cs"/>
              </a:defRPr>
            </a:lvl1pPr>
            <a:lvl2pPr marL="742950" indent="-285750" algn="l" rtl="0" eaLnBrk="1" fontAlgn="base" hangingPunct="1">
              <a:spcBef>
                <a:spcPct val="20000"/>
              </a:spcBef>
              <a:spcAft>
                <a:spcPct val="0"/>
              </a:spcAft>
              <a:buClr>
                <a:srgbClr val="800080"/>
              </a:buClr>
              <a:buFont typeface="Wingdings" pitchFamily="2" charset="2"/>
              <a:buChar char="l"/>
              <a:defRPr kumimoji="1" sz="2400" b="1">
                <a:solidFill>
                  <a:schemeClr val="bg2"/>
                </a:solidFill>
                <a:latin typeface="Calibri" pitchFamily="34" charset="0"/>
              </a:defRPr>
            </a:lvl2pPr>
            <a:lvl3pPr marL="1143000" indent="-228600" algn="l" rtl="0" eaLnBrk="1" fontAlgn="base" hangingPunct="1">
              <a:spcBef>
                <a:spcPct val="20000"/>
              </a:spcBef>
              <a:spcAft>
                <a:spcPct val="0"/>
              </a:spcAft>
              <a:buClr>
                <a:srgbClr val="800080"/>
              </a:buClr>
              <a:buFont typeface="Wingdings" pitchFamily="2" charset="2"/>
              <a:buChar char="w"/>
              <a:defRPr kumimoji="1" sz="2000" b="1">
                <a:solidFill>
                  <a:schemeClr val="bg2"/>
                </a:solidFill>
                <a:latin typeface="Calibri" pitchFamily="34" charset="0"/>
              </a:defRPr>
            </a:lvl3pPr>
            <a:lvl4pPr marL="1600200" indent="-228600" algn="l" rtl="0" eaLnBrk="1" fontAlgn="base" hangingPunct="1">
              <a:spcBef>
                <a:spcPct val="20000"/>
              </a:spcBef>
              <a:spcAft>
                <a:spcPct val="0"/>
              </a:spcAft>
              <a:buClr>
                <a:srgbClr val="FF9900"/>
              </a:buClr>
              <a:buFont typeface="Wingdings" pitchFamily="2" charset="2"/>
              <a:defRPr kumimoji="1" sz="2000" b="1">
                <a:solidFill>
                  <a:srgbClr val="017898"/>
                </a:solidFill>
                <a:latin typeface="+mn-lt"/>
              </a:defRPr>
            </a:lvl4pPr>
            <a:lvl5pPr marL="20574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5pPr>
            <a:lvl6pPr marL="25146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6pPr>
            <a:lvl7pPr marL="29718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7pPr>
            <a:lvl8pPr marL="34290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8pPr>
            <a:lvl9pPr marL="38862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9pPr>
          </a:lstStyle>
          <a:p>
            <a:pPr marL="0" indent="0">
              <a:spcBef>
                <a:spcPts val="1200"/>
              </a:spcBef>
              <a:buNone/>
            </a:pPr>
            <a:r>
              <a:rPr lang="en-GB" b="0" kern="0" dirty="0"/>
              <a:t>... but distances characterising weather systems span thousands of km.</a:t>
            </a:r>
          </a:p>
        </p:txBody>
      </p:sp>
      <p:grpSp>
        <p:nvGrpSpPr>
          <p:cNvPr id="17" name="Group 16">
            <a:extLst>
              <a:ext uri="{FF2B5EF4-FFF2-40B4-BE49-F238E27FC236}">
                <a16:creationId xmlns:a16="http://schemas.microsoft.com/office/drawing/2014/main" id="{37A7F294-E49E-2714-CC16-3D49FB09A2C5}"/>
              </a:ext>
            </a:extLst>
          </p:cNvPr>
          <p:cNvGrpSpPr/>
          <p:nvPr/>
        </p:nvGrpSpPr>
        <p:grpSpPr>
          <a:xfrm>
            <a:off x="1312752" y="4445251"/>
            <a:ext cx="3489965" cy="540822"/>
            <a:chOff x="1312752" y="4445251"/>
            <a:chExt cx="3489965" cy="540822"/>
          </a:xfrm>
        </p:grpSpPr>
        <p:cxnSp>
          <p:nvCxnSpPr>
            <p:cNvPr id="14" name="Straight Arrow Connector 13">
              <a:extLst>
                <a:ext uri="{FF2B5EF4-FFF2-40B4-BE49-F238E27FC236}">
                  <a16:creationId xmlns:a16="http://schemas.microsoft.com/office/drawing/2014/main" id="{21548AE0-1555-DE9E-C37E-F7FCC31F4BC9}"/>
                </a:ext>
              </a:extLst>
            </p:cNvPr>
            <p:cNvCxnSpPr/>
            <p:nvPr/>
          </p:nvCxnSpPr>
          <p:spPr bwMode="auto">
            <a:xfrm>
              <a:off x="1312752" y="4445251"/>
              <a:ext cx="3489965" cy="506995"/>
            </a:xfrm>
            <a:prstGeom prst="straightConnector1">
              <a:avLst/>
            </a:prstGeom>
            <a:solidFill>
              <a:schemeClr val="accent1"/>
            </a:solidFill>
            <a:ln w="28575" cap="sq" cmpd="sng" algn="ctr">
              <a:solidFill>
                <a:srgbClr val="FFFF00"/>
              </a:solidFill>
              <a:prstDash val="solid"/>
              <a:round/>
              <a:headEnd type="oval" w="lg" len="lg"/>
              <a:tailEnd type="oval" w="lg" len="lg"/>
            </a:ln>
            <a:effectLst/>
          </p:spPr>
        </p:cxnSp>
        <p:sp>
          <p:nvSpPr>
            <p:cNvPr id="16" name="Content Placeholder 4">
              <a:extLst>
                <a:ext uri="{FF2B5EF4-FFF2-40B4-BE49-F238E27FC236}">
                  <a16:creationId xmlns:a16="http://schemas.microsoft.com/office/drawing/2014/main" id="{E5174FCA-82CF-B415-E06F-E680FBE407E2}"/>
                </a:ext>
              </a:extLst>
            </p:cNvPr>
            <p:cNvSpPr txBox="1">
              <a:spLocks/>
            </p:cNvSpPr>
            <p:nvPr/>
          </p:nvSpPr>
          <p:spPr bwMode="auto">
            <a:xfrm rot="493550">
              <a:off x="1697183" y="4654240"/>
              <a:ext cx="2721101" cy="331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rgbClr val="800080"/>
                </a:buClr>
                <a:buSzPct val="90000"/>
                <a:buFont typeface="Wingdings" pitchFamily="2" charset="2"/>
                <a:buChar char="n"/>
                <a:defRPr kumimoji="1" sz="2800" b="1">
                  <a:solidFill>
                    <a:schemeClr val="bg2"/>
                  </a:solidFill>
                  <a:latin typeface="Calibri" pitchFamily="34" charset="0"/>
                  <a:ea typeface="+mn-ea"/>
                  <a:cs typeface="+mn-cs"/>
                </a:defRPr>
              </a:lvl1pPr>
              <a:lvl2pPr marL="742950" indent="-285750" algn="l" rtl="0" eaLnBrk="1" fontAlgn="base" hangingPunct="1">
                <a:spcBef>
                  <a:spcPct val="20000"/>
                </a:spcBef>
                <a:spcAft>
                  <a:spcPct val="0"/>
                </a:spcAft>
                <a:buClr>
                  <a:srgbClr val="800080"/>
                </a:buClr>
                <a:buFont typeface="Wingdings" pitchFamily="2" charset="2"/>
                <a:buChar char="l"/>
                <a:defRPr kumimoji="1" sz="2400" b="1">
                  <a:solidFill>
                    <a:schemeClr val="bg2"/>
                  </a:solidFill>
                  <a:latin typeface="Calibri" pitchFamily="34" charset="0"/>
                </a:defRPr>
              </a:lvl2pPr>
              <a:lvl3pPr marL="1143000" indent="-228600" algn="l" rtl="0" eaLnBrk="1" fontAlgn="base" hangingPunct="1">
                <a:spcBef>
                  <a:spcPct val="20000"/>
                </a:spcBef>
                <a:spcAft>
                  <a:spcPct val="0"/>
                </a:spcAft>
                <a:buClr>
                  <a:srgbClr val="800080"/>
                </a:buClr>
                <a:buFont typeface="Wingdings" pitchFamily="2" charset="2"/>
                <a:buChar char="w"/>
                <a:defRPr kumimoji="1" sz="2000" b="1">
                  <a:solidFill>
                    <a:schemeClr val="bg2"/>
                  </a:solidFill>
                  <a:latin typeface="Calibri" pitchFamily="34" charset="0"/>
                </a:defRPr>
              </a:lvl3pPr>
              <a:lvl4pPr marL="1600200" indent="-228600" algn="l" rtl="0" eaLnBrk="1" fontAlgn="base" hangingPunct="1">
                <a:spcBef>
                  <a:spcPct val="20000"/>
                </a:spcBef>
                <a:spcAft>
                  <a:spcPct val="0"/>
                </a:spcAft>
                <a:buClr>
                  <a:srgbClr val="FF9900"/>
                </a:buClr>
                <a:buFont typeface="Wingdings" pitchFamily="2" charset="2"/>
                <a:defRPr kumimoji="1" sz="2000" b="1">
                  <a:solidFill>
                    <a:srgbClr val="017898"/>
                  </a:solidFill>
                  <a:latin typeface="+mn-lt"/>
                </a:defRPr>
              </a:lvl4pPr>
              <a:lvl5pPr marL="20574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5pPr>
              <a:lvl6pPr marL="25146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6pPr>
              <a:lvl7pPr marL="29718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7pPr>
              <a:lvl8pPr marL="34290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8pPr>
              <a:lvl9pPr marL="38862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9pPr>
            </a:lstStyle>
            <a:p>
              <a:pPr marL="0" indent="0">
                <a:spcBef>
                  <a:spcPts val="1200"/>
                </a:spcBef>
                <a:buNone/>
              </a:pPr>
              <a:r>
                <a:rPr lang="en-GB" sz="2000" b="0" kern="0" dirty="0">
                  <a:solidFill>
                    <a:srgbClr val="FFFF00"/>
                  </a:solidFill>
                </a:rPr>
                <a:t>~4750 km (3000 miles)</a:t>
              </a:r>
              <a:endParaRPr lang="en-GB" b="0" kern="0" dirty="0">
                <a:solidFill>
                  <a:srgbClr val="FFFF00"/>
                </a:solidFill>
              </a:endParaRPr>
            </a:p>
          </p:txBody>
        </p:sp>
      </p:grpSp>
      <p:sp>
        <p:nvSpPr>
          <p:cNvPr id="2" name="TextBox 1">
            <a:extLst>
              <a:ext uri="{FF2B5EF4-FFF2-40B4-BE49-F238E27FC236}">
                <a16:creationId xmlns:a16="http://schemas.microsoft.com/office/drawing/2014/main" id="{9D572B9D-2BA5-BA4C-C0A3-DBCB4FE0512D}"/>
              </a:ext>
            </a:extLst>
          </p:cNvPr>
          <p:cNvSpPr txBox="1"/>
          <p:nvPr/>
        </p:nvSpPr>
        <p:spPr>
          <a:xfrm>
            <a:off x="11280015" y="6582638"/>
            <a:ext cx="911986" cy="307777"/>
          </a:xfrm>
          <a:prstGeom prst="rect">
            <a:avLst/>
          </a:prstGeom>
          <a:noFill/>
        </p:spPr>
        <p:txBody>
          <a:bodyPr wrap="square">
            <a:spAutoFit/>
          </a:bodyPr>
          <a:lstStyle/>
          <a:p>
            <a:r>
              <a:rPr lang="en-GB" sz="1400" dirty="0">
                <a:latin typeface="+mn-lt"/>
              </a:rPr>
              <a:t>Slide #</a:t>
            </a:r>
            <a:fld id="{3835BBD9-B307-4220-93F1-1211C2186B02}" type="slidenum">
              <a:rPr lang="en-GB" sz="1400" smtClean="0">
                <a:latin typeface="+mn-lt"/>
              </a:rPr>
              <a:t>8</a:t>
            </a:fld>
            <a:endParaRPr lang="en-GB" sz="1400" dirty="0">
              <a:latin typeface="+mn-lt"/>
            </a:endParaRPr>
          </a:p>
        </p:txBody>
      </p:sp>
    </p:spTree>
    <p:extLst>
      <p:ext uri="{BB962C8B-B14F-4D97-AF65-F5344CB8AC3E}">
        <p14:creationId xmlns:p14="http://schemas.microsoft.com/office/powerpoint/2010/main" val="285971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0593D-BFA5-7E6A-80E0-1D9C9F3B918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4E13164-8D68-9584-49E2-B411B74FB826}"/>
              </a:ext>
            </a:extLst>
          </p:cNvPr>
          <p:cNvSpPr>
            <a:spLocks noGrp="1"/>
          </p:cNvSpPr>
          <p:nvPr>
            <p:ph type="title"/>
          </p:nvPr>
        </p:nvSpPr>
        <p:spPr/>
        <p:txBody>
          <a:bodyPr/>
          <a:lstStyle/>
          <a:p>
            <a:r>
              <a:rPr lang="en-GB" dirty="0"/>
              <a:t>C: Interconnection: #2 </a:t>
            </a:r>
          </a:p>
        </p:txBody>
      </p:sp>
      <p:sp>
        <p:nvSpPr>
          <p:cNvPr id="4" name="Rectangle 3">
            <a:extLst>
              <a:ext uri="{FF2B5EF4-FFF2-40B4-BE49-F238E27FC236}">
                <a16:creationId xmlns:a16="http://schemas.microsoft.com/office/drawing/2014/main" id="{5FF1EA67-E70C-5175-C7C4-404509EA1632}"/>
              </a:ext>
            </a:extLst>
          </p:cNvPr>
          <p:cNvSpPr/>
          <p:nvPr/>
        </p:nvSpPr>
        <p:spPr bwMode="auto">
          <a:xfrm>
            <a:off x="10149840" y="5861304"/>
            <a:ext cx="2042160" cy="996696"/>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a:endParaRPr>
          </a:p>
        </p:txBody>
      </p:sp>
      <p:sp>
        <p:nvSpPr>
          <p:cNvPr id="13" name="Oval 12">
            <a:extLst>
              <a:ext uri="{FF2B5EF4-FFF2-40B4-BE49-F238E27FC236}">
                <a16:creationId xmlns:a16="http://schemas.microsoft.com/office/drawing/2014/main" id="{66AE506D-BF59-82B7-7090-456EEFA75806}"/>
              </a:ext>
            </a:extLst>
          </p:cNvPr>
          <p:cNvSpPr/>
          <p:nvPr/>
        </p:nvSpPr>
        <p:spPr bwMode="auto">
          <a:xfrm>
            <a:off x="2581042" y="2867238"/>
            <a:ext cx="217022" cy="214290"/>
          </a:xfrm>
          <a:prstGeom prst="ellipse">
            <a:avLst/>
          </a:prstGeom>
          <a:solidFill>
            <a:schemeClr val="bg1"/>
          </a:solidFill>
          <a:ln w="12700" cap="sq"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a:endParaRPr>
          </a:p>
        </p:txBody>
      </p:sp>
      <p:sp>
        <p:nvSpPr>
          <p:cNvPr id="6" name="Content Placeholder 4">
            <a:extLst>
              <a:ext uri="{FF2B5EF4-FFF2-40B4-BE49-F238E27FC236}">
                <a16:creationId xmlns:a16="http://schemas.microsoft.com/office/drawing/2014/main" id="{5F468543-EEBF-853D-4F6C-098B2A8913FD}"/>
              </a:ext>
            </a:extLst>
          </p:cNvPr>
          <p:cNvSpPr txBox="1">
            <a:spLocks/>
          </p:cNvSpPr>
          <p:nvPr/>
        </p:nvSpPr>
        <p:spPr bwMode="auto">
          <a:xfrm>
            <a:off x="222249" y="2436242"/>
            <a:ext cx="11768667" cy="1419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rgbClr val="800080"/>
              </a:buClr>
              <a:buSzPct val="90000"/>
              <a:buFont typeface="Wingdings" pitchFamily="2" charset="2"/>
              <a:buChar char="n"/>
              <a:defRPr kumimoji="1" sz="2800" b="1">
                <a:solidFill>
                  <a:schemeClr val="bg2"/>
                </a:solidFill>
                <a:latin typeface="Calibri" pitchFamily="34" charset="0"/>
                <a:ea typeface="+mn-ea"/>
                <a:cs typeface="+mn-cs"/>
              </a:defRPr>
            </a:lvl1pPr>
            <a:lvl2pPr marL="742950" indent="-285750" algn="l" rtl="0" eaLnBrk="1" fontAlgn="base" hangingPunct="1">
              <a:spcBef>
                <a:spcPct val="20000"/>
              </a:spcBef>
              <a:spcAft>
                <a:spcPct val="0"/>
              </a:spcAft>
              <a:buClr>
                <a:srgbClr val="800080"/>
              </a:buClr>
              <a:buFont typeface="Wingdings" pitchFamily="2" charset="2"/>
              <a:buChar char="l"/>
              <a:defRPr kumimoji="1" sz="2400" b="1">
                <a:solidFill>
                  <a:schemeClr val="bg2"/>
                </a:solidFill>
                <a:latin typeface="Calibri" pitchFamily="34" charset="0"/>
              </a:defRPr>
            </a:lvl2pPr>
            <a:lvl3pPr marL="1143000" indent="-228600" algn="l" rtl="0" eaLnBrk="1" fontAlgn="base" hangingPunct="1">
              <a:spcBef>
                <a:spcPct val="20000"/>
              </a:spcBef>
              <a:spcAft>
                <a:spcPct val="0"/>
              </a:spcAft>
              <a:buClr>
                <a:srgbClr val="800080"/>
              </a:buClr>
              <a:buFont typeface="Wingdings" pitchFamily="2" charset="2"/>
              <a:buChar char="w"/>
              <a:defRPr kumimoji="1" sz="2000" b="1">
                <a:solidFill>
                  <a:schemeClr val="bg2"/>
                </a:solidFill>
                <a:latin typeface="Calibri" pitchFamily="34" charset="0"/>
              </a:defRPr>
            </a:lvl3pPr>
            <a:lvl4pPr marL="1600200" indent="-228600" algn="l" rtl="0" eaLnBrk="1" fontAlgn="base" hangingPunct="1">
              <a:spcBef>
                <a:spcPct val="20000"/>
              </a:spcBef>
              <a:spcAft>
                <a:spcPct val="0"/>
              </a:spcAft>
              <a:buClr>
                <a:srgbClr val="FF9900"/>
              </a:buClr>
              <a:buFont typeface="Wingdings" pitchFamily="2" charset="2"/>
              <a:defRPr kumimoji="1" sz="2000" b="1">
                <a:solidFill>
                  <a:srgbClr val="017898"/>
                </a:solidFill>
                <a:latin typeface="+mn-lt"/>
              </a:defRPr>
            </a:lvl4pPr>
            <a:lvl5pPr marL="20574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5pPr>
            <a:lvl6pPr marL="25146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6pPr>
            <a:lvl7pPr marL="29718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7pPr>
            <a:lvl8pPr marL="34290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8pPr>
            <a:lvl9pPr marL="38862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9pPr>
          </a:lstStyle>
          <a:p>
            <a:pPr marL="0" indent="0">
              <a:spcBef>
                <a:spcPts val="1200"/>
              </a:spcBef>
              <a:buNone/>
            </a:pPr>
            <a:endParaRPr lang="en-GB" b="0" kern="0" dirty="0"/>
          </a:p>
        </p:txBody>
      </p:sp>
      <p:sp>
        <p:nvSpPr>
          <p:cNvPr id="8" name="Content Placeholder 4">
            <a:extLst>
              <a:ext uri="{FF2B5EF4-FFF2-40B4-BE49-F238E27FC236}">
                <a16:creationId xmlns:a16="http://schemas.microsoft.com/office/drawing/2014/main" id="{15EC2C0C-44F2-6482-450A-7B2CB9D9A5A7}"/>
              </a:ext>
            </a:extLst>
          </p:cNvPr>
          <p:cNvSpPr txBox="1">
            <a:spLocks/>
          </p:cNvSpPr>
          <p:nvPr/>
        </p:nvSpPr>
        <p:spPr bwMode="auto">
          <a:xfrm>
            <a:off x="222249" y="1308916"/>
            <a:ext cx="11840442" cy="1005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rgbClr val="800080"/>
              </a:buClr>
              <a:buSzPct val="90000"/>
              <a:buFont typeface="Wingdings" pitchFamily="2" charset="2"/>
              <a:buChar char="n"/>
              <a:defRPr kumimoji="1" sz="2800" b="1">
                <a:solidFill>
                  <a:schemeClr val="bg2"/>
                </a:solidFill>
                <a:latin typeface="Calibri" pitchFamily="34" charset="0"/>
                <a:ea typeface="+mn-ea"/>
                <a:cs typeface="+mn-cs"/>
              </a:defRPr>
            </a:lvl1pPr>
            <a:lvl2pPr marL="742950" indent="-285750" algn="l" rtl="0" eaLnBrk="1" fontAlgn="base" hangingPunct="1">
              <a:spcBef>
                <a:spcPct val="20000"/>
              </a:spcBef>
              <a:spcAft>
                <a:spcPct val="0"/>
              </a:spcAft>
              <a:buClr>
                <a:srgbClr val="800080"/>
              </a:buClr>
              <a:buFont typeface="Wingdings" pitchFamily="2" charset="2"/>
              <a:buChar char="l"/>
              <a:defRPr kumimoji="1" sz="2400" b="1">
                <a:solidFill>
                  <a:schemeClr val="bg2"/>
                </a:solidFill>
                <a:latin typeface="Calibri" pitchFamily="34" charset="0"/>
              </a:defRPr>
            </a:lvl2pPr>
            <a:lvl3pPr marL="1143000" indent="-228600" algn="l" rtl="0" eaLnBrk="1" fontAlgn="base" hangingPunct="1">
              <a:spcBef>
                <a:spcPct val="20000"/>
              </a:spcBef>
              <a:spcAft>
                <a:spcPct val="0"/>
              </a:spcAft>
              <a:buClr>
                <a:srgbClr val="800080"/>
              </a:buClr>
              <a:buFont typeface="Wingdings" pitchFamily="2" charset="2"/>
              <a:buChar char="w"/>
              <a:defRPr kumimoji="1" sz="2000" b="1">
                <a:solidFill>
                  <a:schemeClr val="bg2"/>
                </a:solidFill>
                <a:latin typeface="Calibri" pitchFamily="34" charset="0"/>
              </a:defRPr>
            </a:lvl3pPr>
            <a:lvl4pPr marL="1600200" indent="-228600" algn="l" rtl="0" eaLnBrk="1" fontAlgn="base" hangingPunct="1">
              <a:spcBef>
                <a:spcPct val="20000"/>
              </a:spcBef>
              <a:spcAft>
                <a:spcPct val="0"/>
              </a:spcAft>
              <a:buClr>
                <a:srgbClr val="FF9900"/>
              </a:buClr>
              <a:buFont typeface="Wingdings" pitchFamily="2" charset="2"/>
              <a:defRPr kumimoji="1" sz="2000" b="1">
                <a:solidFill>
                  <a:srgbClr val="017898"/>
                </a:solidFill>
                <a:latin typeface="+mn-lt"/>
              </a:defRPr>
            </a:lvl4pPr>
            <a:lvl5pPr marL="20574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5pPr>
            <a:lvl6pPr marL="25146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6pPr>
            <a:lvl7pPr marL="29718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7pPr>
            <a:lvl8pPr marL="34290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8pPr>
            <a:lvl9pPr marL="38862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9pPr>
          </a:lstStyle>
          <a:p>
            <a:pPr marL="0" indent="0">
              <a:spcBef>
                <a:spcPts val="1200"/>
              </a:spcBef>
              <a:buNone/>
            </a:pPr>
            <a:r>
              <a:rPr lang="en-GB" b="0" kern="0" dirty="0"/>
              <a:t>We can get insight into how useful interconnection is by examining how the variability of wind resource is affected by agglomerating regions. </a:t>
            </a:r>
          </a:p>
        </p:txBody>
      </p:sp>
      <p:sp>
        <p:nvSpPr>
          <p:cNvPr id="2" name="AutoShape 2" descr="Output image">
            <a:extLst>
              <a:ext uri="{FF2B5EF4-FFF2-40B4-BE49-F238E27FC236}">
                <a16:creationId xmlns:a16="http://schemas.microsoft.com/office/drawing/2014/main" id="{6275B453-ACF5-292A-7C4D-03A5A6824AB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AutoShape 6" descr="Output image">
            <a:extLst>
              <a:ext uri="{FF2B5EF4-FFF2-40B4-BE49-F238E27FC236}">
                <a16:creationId xmlns:a16="http://schemas.microsoft.com/office/drawing/2014/main" id="{CCAB86EF-2D50-8031-3424-8838DB69C664}"/>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Content Placeholder 4">
            <a:extLst>
              <a:ext uri="{FF2B5EF4-FFF2-40B4-BE49-F238E27FC236}">
                <a16:creationId xmlns:a16="http://schemas.microsoft.com/office/drawing/2014/main" id="{A738AF4F-B2DB-7F2F-6096-A604F457D59C}"/>
              </a:ext>
            </a:extLst>
          </p:cNvPr>
          <p:cNvSpPr txBox="1">
            <a:spLocks/>
          </p:cNvSpPr>
          <p:nvPr/>
        </p:nvSpPr>
        <p:spPr bwMode="auto">
          <a:xfrm>
            <a:off x="222249" y="2516997"/>
            <a:ext cx="6804194" cy="522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rgbClr val="800080"/>
              </a:buClr>
              <a:buSzPct val="90000"/>
              <a:buFont typeface="Wingdings" pitchFamily="2" charset="2"/>
              <a:buChar char="n"/>
              <a:defRPr kumimoji="1" sz="2800" b="1">
                <a:solidFill>
                  <a:schemeClr val="bg2"/>
                </a:solidFill>
                <a:latin typeface="Calibri" pitchFamily="34" charset="0"/>
                <a:ea typeface="+mn-ea"/>
                <a:cs typeface="+mn-cs"/>
              </a:defRPr>
            </a:lvl1pPr>
            <a:lvl2pPr marL="742950" indent="-285750" algn="l" rtl="0" eaLnBrk="1" fontAlgn="base" hangingPunct="1">
              <a:spcBef>
                <a:spcPct val="20000"/>
              </a:spcBef>
              <a:spcAft>
                <a:spcPct val="0"/>
              </a:spcAft>
              <a:buClr>
                <a:srgbClr val="800080"/>
              </a:buClr>
              <a:buFont typeface="Wingdings" pitchFamily="2" charset="2"/>
              <a:buChar char="l"/>
              <a:defRPr kumimoji="1" sz="2400" b="1">
                <a:solidFill>
                  <a:schemeClr val="bg2"/>
                </a:solidFill>
                <a:latin typeface="Calibri" pitchFamily="34" charset="0"/>
              </a:defRPr>
            </a:lvl2pPr>
            <a:lvl3pPr marL="1143000" indent="-228600" algn="l" rtl="0" eaLnBrk="1" fontAlgn="base" hangingPunct="1">
              <a:spcBef>
                <a:spcPct val="20000"/>
              </a:spcBef>
              <a:spcAft>
                <a:spcPct val="0"/>
              </a:spcAft>
              <a:buClr>
                <a:srgbClr val="800080"/>
              </a:buClr>
              <a:buFont typeface="Wingdings" pitchFamily="2" charset="2"/>
              <a:buChar char="w"/>
              <a:defRPr kumimoji="1" sz="2000" b="1">
                <a:solidFill>
                  <a:schemeClr val="bg2"/>
                </a:solidFill>
                <a:latin typeface="Calibri" pitchFamily="34" charset="0"/>
              </a:defRPr>
            </a:lvl3pPr>
            <a:lvl4pPr marL="1600200" indent="-228600" algn="l" rtl="0" eaLnBrk="1" fontAlgn="base" hangingPunct="1">
              <a:spcBef>
                <a:spcPct val="20000"/>
              </a:spcBef>
              <a:spcAft>
                <a:spcPct val="0"/>
              </a:spcAft>
              <a:buClr>
                <a:srgbClr val="FF9900"/>
              </a:buClr>
              <a:buFont typeface="Wingdings" pitchFamily="2" charset="2"/>
              <a:defRPr kumimoji="1" sz="2000" b="1">
                <a:solidFill>
                  <a:srgbClr val="017898"/>
                </a:solidFill>
                <a:latin typeface="+mn-lt"/>
              </a:defRPr>
            </a:lvl4pPr>
            <a:lvl5pPr marL="20574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5pPr>
            <a:lvl6pPr marL="25146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6pPr>
            <a:lvl7pPr marL="29718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7pPr>
            <a:lvl8pPr marL="34290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8pPr>
            <a:lvl9pPr marL="38862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9pPr>
          </a:lstStyle>
          <a:p>
            <a:pPr marL="0" indent="0">
              <a:spcBef>
                <a:spcPts val="1200"/>
              </a:spcBef>
              <a:buNone/>
            </a:pPr>
            <a:r>
              <a:rPr lang="en-GB" b="0" kern="0" dirty="0"/>
              <a:t>Variability can be measured by: </a:t>
            </a:r>
            <a:br>
              <a:rPr lang="en-GB" b="0" kern="0" dirty="0"/>
            </a:br>
            <a:endParaRPr lang="en-GB" b="0" kern="0" dirty="0"/>
          </a:p>
        </p:txBody>
      </p:sp>
      <mc:AlternateContent xmlns:mc="http://schemas.openxmlformats.org/markup-compatibility/2006" xmlns:a14="http://schemas.microsoft.com/office/drawing/2010/main">
        <mc:Choice Requires="a14">
          <p:sp>
            <p:nvSpPr>
              <p:cNvPr id="24" name="Content Placeholder 4">
                <a:extLst>
                  <a:ext uri="{FF2B5EF4-FFF2-40B4-BE49-F238E27FC236}">
                    <a16:creationId xmlns:a16="http://schemas.microsoft.com/office/drawing/2014/main" id="{97134EE8-5CC1-709C-8826-890A316172E2}"/>
                  </a:ext>
                </a:extLst>
              </p:cNvPr>
              <p:cNvSpPr txBox="1">
                <a:spLocks/>
              </p:cNvSpPr>
              <p:nvPr/>
            </p:nvSpPr>
            <p:spPr bwMode="auto">
              <a:xfrm>
                <a:off x="222249" y="3108670"/>
                <a:ext cx="6382113" cy="318735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rgbClr val="800080"/>
                  </a:buClr>
                  <a:buSzPct val="90000"/>
                  <a:buFont typeface="Wingdings" pitchFamily="2" charset="2"/>
                  <a:buChar char="n"/>
                  <a:defRPr kumimoji="1" sz="2800" b="1">
                    <a:solidFill>
                      <a:schemeClr val="bg2"/>
                    </a:solidFill>
                    <a:latin typeface="Calibri" pitchFamily="34" charset="0"/>
                    <a:ea typeface="+mn-ea"/>
                    <a:cs typeface="+mn-cs"/>
                  </a:defRPr>
                </a:lvl1pPr>
                <a:lvl2pPr marL="742950" indent="-285750" algn="l" rtl="0" eaLnBrk="1" fontAlgn="base" hangingPunct="1">
                  <a:spcBef>
                    <a:spcPct val="20000"/>
                  </a:spcBef>
                  <a:spcAft>
                    <a:spcPct val="0"/>
                  </a:spcAft>
                  <a:buClr>
                    <a:srgbClr val="800080"/>
                  </a:buClr>
                  <a:buFont typeface="Wingdings" pitchFamily="2" charset="2"/>
                  <a:buChar char="l"/>
                  <a:defRPr kumimoji="1" sz="2400" b="1">
                    <a:solidFill>
                      <a:schemeClr val="bg2"/>
                    </a:solidFill>
                    <a:latin typeface="Calibri" pitchFamily="34" charset="0"/>
                  </a:defRPr>
                </a:lvl2pPr>
                <a:lvl3pPr marL="1143000" indent="-228600" algn="l" rtl="0" eaLnBrk="1" fontAlgn="base" hangingPunct="1">
                  <a:spcBef>
                    <a:spcPct val="20000"/>
                  </a:spcBef>
                  <a:spcAft>
                    <a:spcPct val="0"/>
                  </a:spcAft>
                  <a:buClr>
                    <a:srgbClr val="800080"/>
                  </a:buClr>
                  <a:buFont typeface="Wingdings" pitchFamily="2" charset="2"/>
                  <a:buChar char="w"/>
                  <a:defRPr kumimoji="1" sz="2000" b="1">
                    <a:solidFill>
                      <a:schemeClr val="bg2"/>
                    </a:solidFill>
                    <a:latin typeface="Calibri" pitchFamily="34" charset="0"/>
                  </a:defRPr>
                </a:lvl3pPr>
                <a:lvl4pPr marL="1600200" indent="-228600" algn="l" rtl="0" eaLnBrk="1" fontAlgn="base" hangingPunct="1">
                  <a:spcBef>
                    <a:spcPct val="20000"/>
                  </a:spcBef>
                  <a:spcAft>
                    <a:spcPct val="0"/>
                  </a:spcAft>
                  <a:buClr>
                    <a:srgbClr val="FF9900"/>
                  </a:buClr>
                  <a:buFont typeface="Wingdings" pitchFamily="2" charset="2"/>
                  <a:defRPr kumimoji="1" sz="2000" b="1">
                    <a:solidFill>
                      <a:srgbClr val="017898"/>
                    </a:solidFill>
                    <a:latin typeface="+mn-lt"/>
                  </a:defRPr>
                </a:lvl4pPr>
                <a:lvl5pPr marL="20574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5pPr>
                <a:lvl6pPr marL="25146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6pPr>
                <a:lvl7pPr marL="29718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7pPr>
                <a:lvl8pPr marL="34290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8pPr>
                <a:lvl9pPr marL="38862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9pPr>
              </a:lstStyle>
              <a:p>
                <a:pPr>
                  <a:spcBef>
                    <a:spcPts val="1200"/>
                  </a:spcBef>
                </a:pPr>
                <a:r>
                  <a:rPr lang="en-GB" b="0" kern="0" dirty="0"/>
                  <a:t>Scaling wind power to produce </a:t>
                </a:r>
                <a14:m>
                  <m:oMath xmlns:m="http://schemas.openxmlformats.org/officeDocument/2006/math">
                    <m:r>
                      <a:rPr lang="en-GB" b="0" i="1" kern="0" dirty="0" smtClean="0">
                        <a:latin typeface="Cambria Math" panose="02040503050406030204" pitchFamily="18" charset="0"/>
                      </a:rPr>
                      <m:t>𝑓</m:t>
                    </m:r>
                    <m:r>
                      <a:rPr lang="en-GB" b="0" i="1" kern="0" dirty="0" smtClean="0">
                        <a:latin typeface="Cambria Math" panose="02040503050406030204" pitchFamily="18" charset="0"/>
                      </a:rPr>
                      <m:t>(</m:t>
                    </m:r>
                    <m:r>
                      <a:rPr lang="en-GB" b="0" i="1" kern="0" dirty="0" smtClean="0">
                        <a:latin typeface="Cambria Math" panose="02040503050406030204" pitchFamily="18" charset="0"/>
                      </a:rPr>
                      <m:t>𝑡</m:t>
                    </m:r>
                    <m:r>
                      <a:rPr lang="en-GB" b="0" i="1" kern="0" dirty="0" smtClean="0">
                        <a:latin typeface="Cambria Math" panose="02040503050406030204" pitchFamily="18" charset="0"/>
                      </a:rPr>
                      <m:t>)</m:t>
                    </m:r>
                  </m:oMath>
                </a14:m>
                <a:r>
                  <a:rPr lang="en-GB" b="0" kern="0" dirty="0"/>
                  <a:t> having mean value equal to a given </a:t>
                </a:r>
                <a:r>
                  <a:rPr lang="en-GB" b="0" i="1" kern="0" dirty="0"/>
                  <a:t>over-generation factor</a:t>
                </a:r>
              </a:p>
              <a:p>
                <a:pPr>
                  <a:spcBef>
                    <a:spcPts val="1200"/>
                  </a:spcBef>
                </a:pPr>
                <a:r>
                  <a:rPr lang="en-GB" b="0" kern="0" dirty="0"/>
                  <a:t>Non-</a:t>
                </a:r>
                <a:r>
                  <a:rPr lang="en-GB" b="0" kern="0" dirty="0" err="1"/>
                  <a:t>dimensionalising</a:t>
                </a:r>
                <a:r>
                  <a:rPr lang="en-GB" b="0" kern="0" dirty="0"/>
                  <a:t> time to </a:t>
                </a:r>
                <a14:m>
                  <m:oMath xmlns:m="http://schemas.openxmlformats.org/officeDocument/2006/math">
                    <m:r>
                      <a:rPr lang="en-GB" b="0" i="1" kern="0" smtClean="0">
                        <a:latin typeface="Cambria Math" panose="02040503050406030204" pitchFamily="18" charset="0"/>
                      </a:rPr>
                      <m:t>𝑡</m:t>
                    </m:r>
                    <m:r>
                      <a:rPr lang="en-GB" b="0" i="1" kern="0" smtClean="0">
                        <a:latin typeface="Cambria Math" panose="02040503050406030204" pitchFamily="18" charset="0"/>
                        <a:ea typeface="Cambria Math" panose="02040503050406030204" pitchFamily="18" charset="0"/>
                      </a:rPr>
                      <m:t>∈</m:t>
                    </m:r>
                    <m:d>
                      <m:dPr>
                        <m:begChr m:val="["/>
                        <m:endChr m:val="]"/>
                        <m:ctrlPr>
                          <a:rPr lang="en-GB" b="0" i="1" kern="0" smtClean="0">
                            <a:latin typeface="Cambria Math" panose="02040503050406030204" pitchFamily="18" charset="0"/>
                            <a:ea typeface="Cambria Math" panose="02040503050406030204" pitchFamily="18" charset="0"/>
                          </a:rPr>
                        </m:ctrlPr>
                      </m:dPr>
                      <m:e>
                        <m:r>
                          <a:rPr lang="en-GB" b="0" i="1" kern="0" smtClean="0">
                            <a:latin typeface="Cambria Math" panose="02040503050406030204" pitchFamily="18" charset="0"/>
                            <a:ea typeface="Cambria Math" panose="02040503050406030204" pitchFamily="18" charset="0"/>
                          </a:rPr>
                          <m:t>0,1</m:t>
                        </m:r>
                      </m:e>
                    </m:d>
                  </m:oMath>
                </a14:m>
                <a:endParaRPr lang="en-GB" b="0" kern="0" dirty="0"/>
              </a:p>
              <a:p>
                <a:pPr>
                  <a:spcBef>
                    <a:spcPts val="1200"/>
                  </a:spcBef>
                </a:pPr>
                <a:r>
                  <a:rPr lang="en-GB" b="0" kern="0" dirty="0"/>
                  <a:t>Finding the aggregate area between </a:t>
                </a:r>
                <a14:m>
                  <m:oMath xmlns:m="http://schemas.openxmlformats.org/officeDocument/2006/math">
                    <m:r>
                      <a:rPr lang="en-GB" b="0" i="1" kern="0" dirty="0">
                        <a:latin typeface="Cambria Math" panose="02040503050406030204" pitchFamily="18" charset="0"/>
                      </a:rPr>
                      <m:t>𝑓</m:t>
                    </m:r>
                    <m:r>
                      <a:rPr lang="en-GB" b="0" i="1" kern="0" dirty="0">
                        <a:latin typeface="Cambria Math" panose="02040503050406030204" pitchFamily="18" charset="0"/>
                      </a:rPr>
                      <m:t>(</m:t>
                    </m:r>
                    <m:r>
                      <a:rPr lang="en-GB" b="0" i="1" kern="0" dirty="0">
                        <a:latin typeface="Cambria Math" panose="02040503050406030204" pitchFamily="18" charset="0"/>
                      </a:rPr>
                      <m:t>𝑡</m:t>
                    </m:r>
                    <m:r>
                      <a:rPr lang="en-GB" b="0" i="1" kern="0" dirty="0">
                        <a:latin typeface="Cambria Math" panose="02040503050406030204" pitchFamily="18" charset="0"/>
                      </a:rPr>
                      <m:t>)</m:t>
                    </m:r>
                  </m:oMath>
                </a14:m>
                <a:r>
                  <a:rPr lang="en-GB" b="0" kern="0" dirty="0"/>
                  <a:t> and the line </a:t>
                </a:r>
                <a14:m>
                  <m:oMath xmlns:m="http://schemas.openxmlformats.org/officeDocument/2006/math">
                    <m:r>
                      <a:rPr lang="en-GB" b="0" i="1" kern="0" dirty="0" smtClean="0">
                        <a:latin typeface="Cambria Math" panose="02040503050406030204" pitchFamily="18" charset="0"/>
                      </a:rPr>
                      <m:t>𝑦</m:t>
                    </m:r>
                    <m:r>
                      <a:rPr lang="en-GB" b="0" i="1" kern="0" dirty="0" smtClean="0">
                        <a:latin typeface="Cambria Math" panose="02040503050406030204" pitchFamily="18" charset="0"/>
                      </a:rPr>
                      <m:t>=1</m:t>
                    </m:r>
                  </m:oMath>
                </a14:m>
                <a:r>
                  <a:rPr lang="en-GB" b="0" kern="0" dirty="0"/>
                  <a:t>.</a:t>
                </a:r>
              </a:p>
            </p:txBody>
          </p:sp>
        </mc:Choice>
        <mc:Fallback xmlns="">
          <p:sp>
            <p:nvSpPr>
              <p:cNvPr id="24" name="Content Placeholder 4">
                <a:extLst>
                  <a:ext uri="{FF2B5EF4-FFF2-40B4-BE49-F238E27FC236}">
                    <a16:creationId xmlns:a16="http://schemas.microsoft.com/office/drawing/2014/main" id="{97134EE8-5CC1-709C-8826-890A316172E2}"/>
                  </a:ext>
                </a:extLst>
              </p:cNvPr>
              <p:cNvSpPr txBox="1">
                <a:spLocks noRot="1" noChangeAspect="1" noMove="1" noResize="1" noEditPoints="1" noAdjustHandles="1" noChangeArrowheads="1" noChangeShapeType="1" noTextEdit="1"/>
              </p:cNvSpPr>
              <p:nvPr/>
            </p:nvSpPr>
            <p:spPr bwMode="auto">
              <a:xfrm>
                <a:off x="222249" y="3108670"/>
                <a:ext cx="6382113" cy="3187355"/>
              </a:xfrm>
              <a:prstGeom prst="rect">
                <a:avLst/>
              </a:prstGeom>
              <a:blipFill>
                <a:blip r:embed="rId2"/>
                <a:stretch>
                  <a:fillRect l="-1337" t="-172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pic>
        <p:nvPicPr>
          <p:cNvPr id="1034" name="Picture 10">
            <a:extLst>
              <a:ext uri="{FF2B5EF4-FFF2-40B4-BE49-F238E27FC236}">
                <a16:creationId xmlns:a16="http://schemas.microsoft.com/office/drawing/2014/main" id="{E3E9E7B5-31C6-D85F-4207-2B30C3B155A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543"/>
          <a:stretch>
            <a:fillRect/>
          </a:stretch>
        </p:blipFill>
        <p:spPr bwMode="auto">
          <a:xfrm>
            <a:off x="6604362" y="2436242"/>
            <a:ext cx="5517789" cy="2754594"/>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Rounded Corners 25">
            <a:extLst>
              <a:ext uri="{FF2B5EF4-FFF2-40B4-BE49-F238E27FC236}">
                <a16:creationId xmlns:a16="http://schemas.microsoft.com/office/drawing/2014/main" id="{8ACD0A7D-F47D-6033-FD81-B710EE608CA2}"/>
              </a:ext>
            </a:extLst>
          </p:cNvPr>
          <p:cNvSpPr/>
          <p:nvPr/>
        </p:nvSpPr>
        <p:spPr bwMode="auto">
          <a:xfrm>
            <a:off x="7026443" y="2314364"/>
            <a:ext cx="4694502" cy="271818"/>
          </a:xfrm>
          <a:prstGeom prst="roundRect">
            <a:avLst/>
          </a:prstGeom>
          <a:solidFill>
            <a:schemeClr val="bg1"/>
          </a:solidFill>
          <a:ln w="12700" cap="sq"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a:endParaRPr>
          </a:p>
        </p:txBody>
      </p:sp>
      <p:sp>
        <p:nvSpPr>
          <p:cNvPr id="27" name="Rectangle: Rounded Corners 26">
            <a:extLst>
              <a:ext uri="{FF2B5EF4-FFF2-40B4-BE49-F238E27FC236}">
                <a16:creationId xmlns:a16="http://schemas.microsoft.com/office/drawing/2014/main" id="{4673A14F-A487-4519-8B3B-DE3F8796F35E}"/>
              </a:ext>
            </a:extLst>
          </p:cNvPr>
          <p:cNvSpPr/>
          <p:nvPr/>
        </p:nvSpPr>
        <p:spPr bwMode="auto">
          <a:xfrm>
            <a:off x="11494293" y="2667001"/>
            <a:ext cx="475457" cy="114299"/>
          </a:xfrm>
          <a:prstGeom prst="roundRect">
            <a:avLst/>
          </a:prstGeom>
          <a:solidFill>
            <a:schemeClr val="bg1"/>
          </a:solidFill>
          <a:ln w="12700" cap="sq"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a:endParaRPr>
          </a:p>
        </p:txBody>
      </p:sp>
      <p:sp>
        <p:nvSpPr>
          <p:cNvPr id="28" name="TextBox 27">
            <a:extLst>
              <a:ext uri="{FF2B5EF4-FFF2-40B4-BE49-F238E27FC236}">
                <a16:creationId xmlns:a16="http://schemas.microsoft.com/office/drawing/2014/main" id="{F790852D-140A-116C-5828-EF4B69C3320C}"/>
              </a:ext>
            </a:extLst>
          </p:cNvPr>
          <p:cNvSpPr txBox="1"/>
          <p:nvPr/>
        </p:nvSpPr>
        <p:spPr>
          <a:xfrm>
            <a:off x="7162799" y="5266359"/>
            <a:ext cx="4717099" cy="338554"/>
          </a:xfrm>
          <a:prstGeom prst="rect">
            <a:avLst/>
          </a:prstGeom>
          <a:noFill/>
        </p:spPr>
        <p:txBody>
          <a:bodyPr wrap="square">
            <a:spAutoFit/>
          </a:bodyPr>
          <a:lstStyle/>
          <a:p>
            <a:r>
              <a:rPr lang="en-GB" sz="1600" b="1" dirty="0">
                <a:solidFill>
                  <a:schemeClr val="bg2"/>
                </a:solidFill>
                <a:latin typeface="+mn-lt"/>
              </a:rPr>
              <a:t>Illustration with </a:t>
            </a:r>
            <a:r>
              <a:rPr lang="en-GB" sz="1600" b="1" i="1" dirty="0">
                <a:solidFill>
                  <a:schemeClr val="bg2"/>
                </a:solidFill>
                <a:latin typeface="+mn-lt"/>
              </a:rPr>
              <a:t>over-generation factor</a:t>
            </a:r>
            <a:r>
              <a:rPr lang="en-GB" sz="1600" b="1" dirty="0">
                <a:solidFill>
                  <a:schemeClr val="bg2"/>
                </a:solidFill>
                <a:latin typeface="+mn-lt"/>
              </a:rPr>
              <a:t> of 1.1</a:t>
            </a:r>
          </a:p>
        </p:txBody>
      </p:sp>
      <p:sp>
        <p:nvSpPr>
          <p:cNvPr id="5" name="TextBox 4">
            <a:extLst>
              <a:ext uri="{FF2B5EF4-FFF2-40B4-BE49-F238E27FC236}">
                <a16:creationId xmlns:a16="http://schemas.microsoft.com/office/drawing/2014/main" id="{81A98EF1-8047-8E1F-1990-EBEDF384CE9D}"/>
              </a:ext>
            </a:extLst>
          </p:cNvPr>
          <p:cNvSpPr txBox="1"/>
          <p:nvPr/>
        </p:nvSpPr>
        <p:spPr>
          <a:xfrm>
            <a:off x="11280015" y="6582638"/>
            <a:ext cx="911986" cy="307777"/>
          </a:xfrm>
          <a:prstGeom prst="rect">
            <a:avLst/>
          </a:prstGeom>
          <a:noFill/>
        </p:spPr>
        <p:txBody>
          <a:bodyPr wrap="square">
            <a:spAutoFit/>
          </a:bodyPr>
          <a:lstStyle/>
          <a:p>
            <a:r>
              <a:rPr lang="en-GB" sz="1400" dirty="0">
                <a:latin typeface="+mn-lt"/>
              </a:rPr>
              <a:t>Slide #</a:t>
            </a:r>
            <a:fld id="{3835BBD9-B307-4220-93F1-1211C2186B02}" type="slidenum">
              <a:rPr lang="en-GB" sz="1400" smtClean="0">
                <a:latin typeface="+mn-lt"/>
              </a:rPr>
              <a:t>9</a:t>
            </a:fld>
            <a:endParaRPr lang="en-GB" sz="1400" dirty="0">
              <a:latin typeface="+mn-lt"/>
            </a:endParaRPr>
          </a:p>
        </p:txBody>
      </p:sp>
    </p:spTree>
    <p:extLst>
      <p:ext uri="{BB962C8B-B14F-4D97-AF65-F5344CB8AC3E}">
        <p14:creationId xmlns:p14="http://schemas.microsoft.com/office/powerpoint/2010/main" val="1450645455"/>
      </p:ext>
    </p:extLst>
  </p:cSld>
  <p:clrMapOvr>
    <a:masterClrMapping/>
  </p:clrMapOvr>
</p:sld>
</file>

<file path=ppt/theme/theme1.xml><?xml version="1.0" encoding="utf-8"?>
<a:theme xmlns:a="http://schemas.openxmlformats.org/drawingml/2006/main" name="TCP_2016_for_CERT_WP_TCPs">
  <a:themeElements>
    <a:clrScheme name="">
      <a:dk1>
        <a:srgbClr val="336699"/>
      </a:dk1>
      <a:lt1>
        <a:srgbClr val="FFFFFF"/>
      </a:lt1>
      <a:dk2>
        <a:srgbClr val="017896"/>
      </a:dk2>
      <a:lt2>
        <a:srgbClr val="000000"/>
      </a:lt2>
      <a:accent1>
        <a:srgbClr val="FF9900"/>
      </a:accent1>
      <a:accent2>
        <a:srgbClr val="0099CC"/>
      </a:accent2>
      <a:accent3>
        <a:srgbClr val="FFFFFF"/>
      </a:accent3>
      <a:accent4>
        <a:srgbClr val="2A5682"/>
      </a:accent4>
      <a:accent5>
        <a:srgbClr val="FFCAAA"/>
      </a:accent5>
      <a:accent6>
        <a:srgbClr val="008AB9"/>
      </a:accent6>
      <a:hlink>
        <a:srgbClr val="330099"/>
      </a:hlink>
      <a:folHlink>
        <a:srgbClr val="CBCBCB"/>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a:defRPr>
        </a:defPPr>
      </a:lstStyle>
    </a:lnDef>
  </a:objectDefaults>
  <a:extraClrSchemeLst>
    <a:extraClrScheme>
      <a:clrScheme name="Default Design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0c1e910d-4918-42f1-af2c-ed1101d63abc">
      <UserInfo>
        <DisplayName>Jonathan Radcliffe (Chemical Engineering)</DisplayName>
        <AccountId>56</AccountId>
        <AccountType/>
      </UserInfo>
      <UserInfo>
        <DisplayName>Myers, Matthew (BEIS)</DisplayName>
        <AccountId>49</AccountId>
        <AccountType/>
      </UserInfo>
    </SharedWithUsers>
    <UniqueSourceRef xmlns="0c1e910d-4918-42f1-af2c-ed1101d63abc" xsi:nil="true"/>
    <_activity xmlns="0c1e910d-4918-42f1-af2c-ed1101d63abc" xsi:nil="true"/>
    <FileHash xmlns="0c1e910d-4918-42f1-af2c-ed1101d63ab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57573F99DE79145B2C4B20841E12603" ma:contentTypeVersion="19" ma:contentTypeDescription="Create a new document." ma:contentTypeScope="" ma:versionID="c1aa516b27923d624ca7dbe897323e9a">
  <xsd:schema xmlns:xsd="http://www.w3.org/2001/XMLSchema" xmlns:xs="http://www.w3.org/2001/XMLSchema" xmlns:p="http://schemas.microsoft.com/office/2006/metadata/properties" xmlns:ns3="0c1e910d-4918-42f1-af2c-ed1101d63abc" targetNamespace="http://schemas.microsoft.com/office/2006/metadata/properties" ma:root="true" ma:fieldsID="8fa34ad9414f49874fe6d1485db86f93" ns3:_="">
    <xsd:import namespace="0c1e910d-4918-42f1-af2c-ed1101d63abc"/>
    <xsd:element name="properties">
      <xsd:complexType>
        <xsd:sequence>
          <xsd:element name="documentManagement">
            <xsd:complexType>
              <xsd:all>
                <xsd:element ref="ns3:MediaServiceMetadata" minOccurs="0"/>
                <xsd:element ref="ns3:MediaServiceFastMetadata" minOccurs="0"/>
                <xsd:element ref="ns3:UniqueSourceRef" minOccurs="0"/>
                <xsd:element ref="ns3:FileHash" minOccurs="0"/>
                <xsd:element ref="ns3:SharedWithUsers" minOccurs="0"/>
                <xsd:element ref="ns3:SharedWithDetails" minOccurs="0"/>
                <xsd:element ref="ns3:SharingHintHash" minOccurs="0"/>
                <xsd:element ref="ns3:MediaServiceAutoKeyPoints" minOccurs="0"/>
                <xsd:element ref="ns3:MediaServiceKeyPoints"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element ref="ns3:MediaLengthInSeconds"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1e910d-4918-42f1-af2c-ed1101d63a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UniqueSourceRef" ma:index="10" nillable="true" ma:displayName="UniqueSourceRef" ma:internalName="UniqueSourceRef">
      <xsd:simpleType>
        <xsd:restriction base="dms:Note">
          <xsd:maxLength value="255"/>
        </xsd:restriction>
      </xsd:simpleType>
    </xsd:element>
    <xsd:element name="FileHash" ma:index="11" nillable="true" ma:displayName="FileHash" ma:internalName="FileHash">
      <xsd:simpleType>
        <xsd:restriction base="dms:Note">
          <xsd:maxLength value="255"/>
        </xsd:restriction>
      </xsd:simpleType>
    </xsd:element>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element name="SharingHintHash" ma:index="14" nillable="true" ma:displayName="Sharing Hint Hash" ma:description="" ma:hidden="true" ma:internalName="SharingHintHash"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_activity" ma:index="24" nillable="true" ma:displayName="_activity" ma:hidden="true" ma:internalName="_activity">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ystemTags" ma:index="26"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FC6D6B-5803-4AF7-A778-9F0C20FC9907}">
  <ds:schemaRefs>
    <ds:schemaRef ds:uri="http://purl.org/dc/elements/1.1/"/>
    <ds:schemaRef ds:uri="http://www.w3.org/XML/1998/namespace"/>
    <ds:schemaRef ds:uri="http://schemas.microsoft.com/office/infopath/2007/PartnerControls"/>
    <ds:schemaRef ds:uri="http://purl.org/dc/terms/"/>
    <ds:schemaRef ds:uri="http://schemas.microsoft.com/office/2006/metadata/properties"/>
    <ds:schemaRef ds:uri="http://schemas.microsoft.com/office/2006/documentManagement/types"/>
    <ds:schemaRef ds:uri="http://schemas.openxmlformats.org/package/2006/metadata/core-properties"/>
    <ds:schemaRef ds:uri="0c1e910d-4918-42f1-af2c-ed1101d63abc"/>
    <ds:schemaRef ds:uri="http://purl.org/dc/dcmitype/"/>
  </ds:schemaRefs>
</ds:datastoreItem>
</file>

<file path=customXml/itemProps2.xml><?xml version="1.0" encoding="utf-8"?>
<ds:datastoreItem xmlns:ds="http://schemas.openxmlformats.org/officeDocument/2006/customXml" ds:itemID="{5C237564-BCB4-499B-8499-FB1FCD77BD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1e910d-4918-42f1-af2c-ed1101d63a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561EEF-BDD2-4022-A29D-1A31E8C6FA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TCP_2016_for_CERT_WP_TCPs</Template>
  <TotalTime>1974</TotalTime>
  <Words>2438</Words>
  <Application>Microsoft Office PowerPoint</Application>
  <PresentationFormat>Widescreen</PresentationFormat>
  <Paragraphs>190</Paragraphs>
  <Slides>27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Aptos</vt:lpstr>
      <vt:lpstr>Arial</vt:lpstr>
      <vt:lpstr>Arial Black</vt:lpstr>
      <vt:lpstr>Calibri</vt:lpstr>
      <vt:lpstr>Cambria Math</vt:lpstr>
      <vt:lpstr>Symbol</vt:lpstr>
      <vt:lpstr>Times New Roman</vt:lpstr>
      <vt:lpstr>Wingdings</vt:lpstr>
      <vt:lpstr>TCP_2016_for_CERT_WP_TCPs</vt:lpstr>
      <vt:lpstr>PowerPoint Presentation</vt:lpstr>
      <vt:lpstr>Contents:</vt:lpstr>
      <vt:lpstr>A: The driving requirement:  #1</vt:lpstr>
      <vt:lpstr>A: The driving requirement: #2</vt:lpstr>
      <vt:lpstr>A: The driving requirement: #3</vt:lpstr>
      <vt:lpstr>B: How we can evaluate solutions:   #1</vt:lpstr>
      <vt:lpstr>B: How we can evaluate solutions:   #2</vt:lpstr>
      <vt:lpstr>C: Interconnection: #1 </vt:lpstr>
      <vt:lpstr>C: Interconnection: #2 </vt:lpstr>
      <vt:lpstr>C: Interconnection: #3 </vt:lpstr>
      <vt:lpstr>D: Demand-side response   #1 </vt:lpstr>
      <vt:lpstr>D: Demand-side response   #2 </vt:lpstr>
      <vt:lpstr>E: Gas-fired generation: #1</vt:lpstr>
      <vt:lpstr>E: Gas-fired generation: #2</vt:lpstr>
      <vt:lpstr>E: Gas-fired generation: #3</vt:lpstr>
      <vt:lpstr>F: Nuclear-powered “baseload”  #1</vt:lpstr>
      <vt:lpstr>F: Nuclear-powered “baseload” #2</vt:lpstr>
      <vt:lpstr>G: Dividing storage duties by durations: #1</vt:lpstr>
      <vt:lpstr>G: Dividing storage duties by durations: #2</vt:lpstr>
      <vt:lpstr>G: Dividing storage duties by durations: #3</vt:lpstr>
      <vt:lpstr>G: Dividing storage duties by durations: #4</vt:lpstr>
      <vt:lpstr>G: Dividing storage duties by durations: #5</vt:lpstr>
      <vt:lpstr>H: Some critical issues:  #1</vt:lpstr>
      <vt:lpstr>H: Some critical issues:  #2</vt:lpstr>
      <vt:lpstr>H: Some critical issues:  #3</vt:lpstr>
      <vt:lpstr>H: Some critical issues:  #4</vt:lpstr>
      <vt:lpstr>Thanks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POTTINGER Carrie, IEA/EXD/GEP/IPI</dc:creator>
  <cp:lastModifiedBy>Seamus Garvey (staff)</cp:lastModifiedBy>
  <cp:revision>31</cp:revision>
  <cp:lastPrinted>2020-11-15T14:43:01Z</cp:lastPrinted>
  <dcterms:created xsi:type="dcterms:W3CDTF">2016-12-09T13:28:53Z</dcterms:created>
  <dcterms:modified xsi:type="dcterms:W3CDTF">2026-01-18T17:33:13Z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a62f585-b40f-4ab9-bafe-39150f03d124_Enabled">
    <vt:lpwstr>true</vt:lpwstr>
  </property>
  <property fmtid="{D5CDD505-2E9C-101B-9397-08002B2CF9AE}" pid="3" name="MSIP_Label_ba62f585-b40f-4ab9-bafe-39150f03d124_SetDate">
    <vt:lpwstr>2021-11-10T16:24:41Z</vt:lpwstr>
  </property>
  <property fmtid="{D5CDD505-2E9C-101B-9397-08002B2CF9AE}" pid="4" name="MSIP_Label_ba62f585-b40f-4ab9-bafe-39150f03d124_Method">
    <vt:lpwstr>Privileged</vt:lpwstr>
  </property>
  <property fmtid="{D5CDD505-2E9C-101B-9397-08002B2CF9AE}" pid="5" name="MSIP_Label_ba62f585-b40f-4ab9-bafe-39150f03d124_Name">
    <vt:lpwstr>OFFICIAL</vt:lpwstr>
  </property>
  <property fmtid="{D5CDD505-2E9C-101B-9397-08002B2CF9AE}" pid="6" name="MSIP_Label_ba62f585-b40f-4ab9-bafe-39150f03d124_SiteId">
    <vt:lpwstr>cbac7005-02c1-43eb-b497-e6492d1b2dd8</vt:lpwstr>
  </property>
  <property fmtid="{D5CDD505-2E9C-101B-9397-08002B2CF9AE}" pid="7" name="MSIP_Label_ba62f585-b40f-4ab9-bafe-39150f03d124_ActionId">
    <vt:lpwstr>d2f35455-3d53-4d2c-af29-384572adbe6c</vt:lpwstr>
  </property>
  <property fmtid="{D5CDD505-2E9C-101B-9397-08002B2CF9AE}" pid="8" name="MSIP_Label_ba62f585-b40f-4ab9-bafe-39150f03d124_ContentBits">
    <vt:lpwstr>0</vt:lpwstr>
  </property>
  <property fmtid="{D5CDD505-2E9C-101B-9397-08002B2CF9AE}" pid="9" name="ContentTypeId">
    <vt:lpwstr>0x010100F57573F99DE79145B2C4B20841E12603</vt:lpwstr>
  </property>
  <property fmtid="{D5CDD505-2E9C-101B-9397-08002B2CF9AE}" pid="10" name="Business Unit">
    <vt:lpwstr>1;#Science and Innovation for Climate and Energy|ba4af673-c668-46d1-96d7-6fcdfcb7d67d</vt:lpwstr>
  </property>
  <property fmtid="{D5CDD505-2E9C-101B-9397-08002B2CF9AE}" pid="11" name="_dlc_DocIdItemGuid">
    <vt:lpwstr>80fabba2-5a04-4e54-a168-079801e4ff34</vt:lpwstr>
  </property>
</Properties>
</file>