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30495875" cy="43022838"/>
  <p:notesSz cx="6858000" cy="9144000"/>
  <p:custDataLst>
    <p:tags r:id="rId8"/>
  </p:custDataLst>
  <p:defaultTextStyle>
    <a:defPPr>
      <a:defRPr lang="en-US"/>
    </a:defPPr>
    <a:lvl1pPr algn="l" defTabSz="2100263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2100263" indent="-1643063" algn="l" defTabSz="2100263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4200525" indent="-3286125" algn="l" defTabSz="2100263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6300788" indent="-4929188" algn="l" defTabSz="2100263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8401050" indent="-6572250" algn="l" defTabSz="2100263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82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82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82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82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551">
          <p15:clr>
            <a:srgbClr val="A4A3A4"/>
          </p15:clr>
        </p15:guide>
        <p15:guide id="2" pos="96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126F"/>
    <a:srgbClr val="0A4A8E"/>
    <a:srgbClr val="FFFFFF"/>
    <a:srgbClr val="8ABD24"/>
    <a:srgbClr val="D8117D"/>
    <a:srgbClr val="5EAC42"/>
    <a:srgbClr val="009DCF"/>
    <a:srgbClr val="6C317E"/>
    <a:srgbClr val="E7792B"/>
    <a:srgbClr val="00A6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09"/>
    <p:restoredTop sz="94658"/>
  </p:normalViewPr>
  <p:slideViewPr>
    <p:cSldViewPr snapToGrid="0" snapToObjects="1">
      <p:cViewPr varScale="1">
        <p:scale>
          <a:sx n="17" d="100"/>
          <a:sy n="17" d="100"/>
        </p:scale>
        <p:origin x="2886" y="84"/>
      </p:cViewPr>
      <p:guideLst>
        <p:guide orient="horz" pos="13551"/>
        <p:guide pos="960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9" d="100"/>
          <a:sy n="79" d="100"/>
        </p:scale>
        <p:origin x="330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nie Foster" userId="10fbb69f-e135-4ebd-a2b9-391e711dd396" providerId="ADAL" clId="{E402269A-1F9A-415E-8180-D867DD6FA4F3}"/>
    <pc:docChg chg="delSld">
      <pc:chgData name="Lennie Foster" userId="10fbb69f-e135-4ebd-a2b9-391e711dd396" providerId="ADAL" clId="{E402269A-1F9A-415E-8180-D867DD6FA4F3}" dt="2023-12-01T12:08:44.498" v="0" actId="47"/>
      <pc:docMkLst>
        <pc:docMk/>
      </pc:docMkLst>
      <pc:sldChg chg="del">
        <pc:chgData name="Lennie Foster" userId="10fbb69f-e135-4ebd-a2b9-391e711dd396" providerId="ADAL" clId="{E402269A-1F9A-415E-8180-D867DD6FA4F3}" dt="2023-12-01T12:08:44.498" v="0" actId="47"/>
        <pc:sldMkLst>
          <pc:docMk/>
          <pc:sldMk cId="1000783996" sldId="25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340986-2CCB-4564-A2A4-3BF04B43340D}" type="datetimeFigureOut">
              <a:rPr lang="en-GB" smtClean="0"/>
              <a:t>01/12/2023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C3C38B-0187-404D-8D13-FC8325A62A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711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5F047-F04A-F84E-95E2-1594768F334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5213" y="1143000"/>
            <a:ext cx="2187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2C287-1D9E-B143-9B77-A1298C78A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9807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7191" y="13364969"/>
            <a:ext cx="25921494" cy="9222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4382" y="24379608"/>
            <a:ext cx="21347112" cy="109947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00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009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01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401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502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602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703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803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5588" y="40213295"/>
            <a:ext cx="9658350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93955-D033-DD40-9B92-CE6898A2D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00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5588" y="39876413"/>
            <a:ext cx="7115175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5588" y="40213295"/>
            <a:ext cx="9658350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FD817-2A54-004F-B7C8-2734CBD760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1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09509" y="1722912"/>
            <a:ext cx="6861572" cy="36708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794" y="1722912"/>
            <a:ext cx="20076451" cy="36708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5588" y="39876413"/>
            <a:ext cx="7115175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5588" y="40213295"/>
            <a:ext cx="9658350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D9EF6-2134-5543-9418-7AA2733C7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8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8000"/>
            </a:lvl1pPr>
            <a:lvl2pPr>
              <a:defRPr sz="7200"/>
            </a:lvl2pPr>
            <a:lvl3pPr>
              <a:defRPr sz="6600"/>
            </a:lvl3pPr>
            <a:lvl4pPr>
              <a:defRPr sz="6000"/>
            </a:lvl4pPr>
            <a:lvl5pPr>
              <a:defRPr sz="6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5588" y="39876413"/>
            <a:ext cx="7115175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5588" y="40213295"/>
            <a:ext cx="9658350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4A865-4D94-5F4D-BAE8-DCCD85B67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Arrow Connector 7"/>
          <p:cNvCxnSpPr/>
          <p:nvPr userDrawn="1"/>
        </p:nvCxnSpPr>
        <p:spPr>
          <a:xfrm>
            <a:off x="-3399693" y="4978400"/>
            <a:ext cx="3048003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-3399693" y="3977423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Logo exclusion zone above this line</a:t>
            </a:r>
          </a:p>
        </p:txBody>
      </p:sp>
    </p:spTree>
    <p:extLst>
      <p:ext uri="{BB962C8B-B14F-4D97-AF65-F5344CB8AC3E}">
        <p14:creationId xmlns:p14="http://schemas.microsoft.com/office/powerpoint/2010/main" val="3251579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8964" y="27646161"/>
            <a:ext cx="25921494" cy="8544813"/>
          </a:xfrm>
        </p:spPr>
        <p:txBody>
          <a:bodyPr anchor="t"/>
          <a:lstStyle>
            <a:lvl1pPr algn="l">
              <a:defRPr sz="18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08964" y="18234918"/>
            <a:ext cx="25921494" cy="9411242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10049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200979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30147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40195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50244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60293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70342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80391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5588" y="39876413"/>
            <a:ext cx="7115175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5588" y="40213295"/>
            <a:ext cx="9658350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FD698-5A88-E34B-8063-13142F9E3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26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794" y="10038666"/>
            <a:ext cx="13469011" cy="28393084"/>
          </a:xfrm>
        </p:spPr>
        <p:txBody>
          <a:bodyPr/>
          <a:lstStyle>
            <a:lvl1pPr>
              <a:defRPr sz="12900"/>
            </a:lvl1pPr>
            <a:lvl2pPr>
              <a:defRPr sz="111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02070" y="10038666"/>
            <a:ext cx="13469011" cy="28393084"/>
          </a:xfrm>
        </p:spPr>
        <p:txBody>
          <a:bodyPr/>
          <a:lstStyle>
            <a:lvl1pPr>
              <a:defRPr sz="12900"/>
            </a:lvl1pPr>
            <a:lvl2pPr>
              <a:defRPr sz="111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525588" y="39876413"/>
            <a:ext cx="7115175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5588" y="40213295"/>
            <a:ext cx="9658350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E950F-2060-954E-89EF-9952F271D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929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794" y="9630347"/>
            <a:ext cx="13474307" cy="4013470"/>
          </a:xfrm>
        </p:spPr>
        <p:txBody>
          <a:bodyPr anchor="b"/>
          <a:lstStyle>
            <a:lvl1pPr marL="0" indent="0">
              <a:buNone/>
              <a:defRPr sz="11100" b="1"/>
            </a:lvl1pPr>
            <a:lvl2pPr marL="2100490" indent="0">
              <a:buNone/>
              <a:defRPr sz="9200" b="1"/>
            </a:lvl2pPr>
            <a:lvl3pPr marL="4200979" indent="0">
              <a:buNone/>
              <a:defRPr sz="8200" b="1"/>
            </a:lvl3pPr>
            <a:lvl4pPr marL="6301470" indent="0">
              <a:buNone/>
              <a:defRPr sz="7300" b="1"/>
            </a:lvl4pPr>
            <a:lvl5pPr marL="8401959" indent="0">
              <a:buNone/>
              <a:defRPr sz="7300" b="1"/>
            </a:lvl5pPr>
            <a:lvl6pPr marL="10502449" indent="0">
              <a:buNone/>
              <a:defRPr sz="7300" b="1"/>
            </a:lvl6pPr>
            <a:lvl7pPr marL="12602938" indent="0">
              <a:buNone/>
              <a:defRPr sz="7300" b="1"/>
            </a:lvl7pPr>
            <a:lvl8pPr marL="14703428" indent="0">
              <a:buNone/>
              <a:defRPr sz="7300" b="1"/>
            </a:lvl8pPr>
            <a:lvl9pPr marL="16803918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794" y="13643817"/>
            <a:ext cx="13474307" cy="24787930"/>
          </a:xfrm>
        </p:spPr>
        <p:txBody>
          <a:bodyPr/>
          <a:lstStyle>
            <a:lvl1pPr>
              <a:defRPr sz="11100"/>
            </a:lvl1pPr>
            <a:lvl2pPr>
              <a:defRPr sz="92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1483" y="9630347"/>
            <a:ext cx="13479601" cy="4013470"/>
          </a:xfrm>
        </p:spPr>
        <p:txBody>
          <a:bodyPr anchor="b"/>
          <a:lstStyle>
            <a:lvl1pPr marL="0" indent="0">
              <a:buNone/>
              <a:defRPr sz="11100" b="1"/>
            </a:lvl1pPr>
            <a:lvl2pPr marL="2100490" indent="0">
              <a:buNone/>
              <a:defRPr sz="9200" b="1"/>
            </a:lvl2pPr>
            <a:lvl3pPr marL="4200979" indent="0">
              <a:buNone/>
              <a:defRPr sz="8200" b="1"/>
            </a:lvl3pPr>
            <a:lvl4pPr marL="6301470" indent="0">
              <a:buNone/>
              <a:defRPr sz="7300" b="1"/>
            </a:lvl4pPr>
            <a:lvl5pPr marL="8401959" indent="0">
              <a:buNone/>
              <a:defRPr sz="7300" b="1"/>
            </a:lvl5pPr>
            <a:lvl6pPr marL="10502449" indent="0">
              <a:buNone/>
              <a:defRPr sz="7300" b="1"/>
            </a:lvl6pPr>
            <a:lvl7pPr marL="12602938" indent="0">
              <a:buNone/>
              <a:defRPr sz="7300" b="1"/>
            </a:lvl7pPr>
            <a:lvl8pPr marL="14703428" indent="0">
              <a:buNone/>
              <a:defRPr sz="7300" b="1"/>
            </a:lvl8pPr>
            <a:lvl9pPr marL="16803918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1483" y="13643817"/>
            <a:ext cx="13479601" cy="24787930"/>
          </a:xfrm>
        </p:spPr>
        <p:txBody>
          <a:bodyPr/>
          <a:lstStyle>
            <a:lvl1pPr>
              <a:defRPr sz="11100"/>
            </a:lvl1pPr>
            <a:lvl2pPr>
              <a:defRPr sz="92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525588" y="39876413"/>
            <a:ext cx="7115175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5588" y="40213295"/>
            <a:ext cx="9658350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DCA00-3031-8243-B111-0AE8A8A0F1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2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1525588" y="39876413"/>
            <a:ext cx="7115175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5588" y="40213295"/>
            <a:ext cx="9658350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E9168-48FC-154C-892C-85738D043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25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1525588" y="39876413"/>
            <a:ext cx="7115175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5588" y="40213295"/>
            <a:ext cx="9658350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6D0EA-FC6C-CB4F-8168-0A789C9E83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22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796" y="1712947"/>
            <a:ext cx="10032932" cy="7289981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23040" y="1712950"/>
            <a:ext cx="17048041" cy="36718800"/>
          </a:xfrm>
        </p:spPr>
        <p:txBody>
          <a:bodyPr/>
          <a:lstStyle>
            <a:lvl1pPr>
              <a:defRPr sz="14700"/>
            </a:lvl1pPr>
            <a:lvl2pPr>
              <a:defRPr sz="12900"/>
            </a:lvl2pPr>
            <a:lvl3pPr>
              <a:defRPr sz="111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796" y="9002931"/>
            <a:ext cx="10032932" cy="29428819"/>
          </a:xfrm>
        </p:spPr>
        <p:txBody>
          <a:bodyPr/>
          <a:lstStyle>
            <a:lvl1pPr marL="0" indent="0">
              <a:buNone/>
              <a:defRPr sz="6400"/>
            </a:lvl1pPr>
            <a:lvl2pPr marL="2100490" indent="0">
              <a:buNone/>
              <a:defRPr sz="5500"/>
            </a:lvl2pPr>
            <a:lvl3pPr marL="4200979" indent="0">
              <a:buNone/>
              <a:defRPr sz="4600"/>
            </a:lvl3pPr>
            <a:lvl4pPr marL="6301470" indent="0">
              <a:buNone/>
              <a:defRPr sz="4100"/>
            </a:lvl4pPr>
            <a:lvl5pPr marL="8401959" indent="0">
              <a:buNone/>
              <a:defRPr sz="4100"/>
            </a:lvl5pPr>
            <a:lvl6pPr marL="10502449" indent="0">
              <a:buNone/>
              <a:defRPr sz="4100"/>
            </a:lvl6pPr>
            <a:lvl7pPr marL="12602938" indent="0">
              <a:buNone/>
              <a:defRPr sz="4100"/>
            </a:lvl7pPr>
            <a:lvl8pPr marL="14703428" indent="0">
              <a:buNone/>
              <a:defRPr sz="4100"/>
            </a:lvl8pPr>
            <a:lvl9pPr marL="16803918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525588" y="39876413"/>
            <a:ext cx="7115175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5588" y="40213295"/>
            <a:ext cx="9658350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F92B1-6DA3-4C4F-AC2B-145D0284A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4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7405" y="30115987"/>
            <a:ext cx="18297525" cy="3555362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77405" y="3844170"/>
            <a:ext cx="18297525" cy="25813703"/>
          </a:xfrm>
        </p:spPr>
        <p:txBody>
          <a:bodyPr rtlCol="0">
            <a:normAutofit/>
          </a:bodyPr>
          <a:lstStyle>
            <a:lvl1pPr marL="0" indent="0">
              <a:buNone/>
              <a:defRPr sz="14700"/>
            </a:lvl1pPr>
            <a:lvl2pPr marL="2100490" indent="0">
              <a:buNone/>
              <a:defRPr sz="12900"/>
            </a:lvl2pPr>
            <a:lvl3pPr marL="4200979" indent="0">
              <a:buNone/>
              <a:defRPr sz="11100"/>
            </a:lvl3pPr>
            <a:lvl4pPr marL="6301470" indent="0">
              <a:buNone/>
              <a:defRPr sz="9200"/>
            </a:lvl4pPr>
            <a:lvl5pPr marL="8401959" indent="0">
              <a:buNone/>
              <a:defRPr sz="9200"/>
            </a:lvl5pPr>
            <a:lvl6pPr marL="10502449" indent="0">
              <a:buNone/>
              <a:defRPr sz="9200"/>
            </a:lvl6pPr>
            <a:lvl7pPr marL="12602938" indent="0">
              <a:buNone/>
              <a:defRPr sz="9200"/>
            </a:lvl7pPr>
            <a:lvl8pPr marL="14703428" indent="0">
              <a:buNone/>
              <a:defRPr sz="9200"/>
            </a:lvl8pPr>
            <a:lvl9pPr marL="16803918" indent="0">
              <a:buNone/>
              <a:defRPr sz="92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7405" y="33671349"/>
            <a:ext cx="18297525" cy="5049205"/>
          </a:xfrm>
        </p:spPr>
        <p:txBody>
          <a:bodyPr/>
          <a:lstStyle>
            <a:lvl1pPr marL="0" indent="0">
              <a:buNone/>
              <a:defRPr sz="6400"/>
            </a:lvl1pPr>
            <a:lvl2pPr marL="2100490" indent="0">
              <a:buNone/>
              <a:defRPr sz="5500"/>
            </a:lvl2pPr>
            <a:lvl3pPr marL="4200979" indent="0">
              <a:buNone/>
              <a:defRPr sz="4600"/>
            </a:lvl3pPr>
            <a:lvl4pPr marL="6301470" indent="0">
              <a:buNone/>
              <a:defRPr sz="4100"/>
            </a:lvl4pPr>
            <a:lvl5pPr marL="8401959" indent="0">
              <a:buNone/>
              <a:defRPr sz="4100"/>
            </a:lvl5pPr>
            <a:lvl6pPr marL="10502449" indent="0">
              <a:buNone/>
              <a:defRPr sz="4100"/>
            </a:lvl6pPr>
            <a:lvl7pPr marL="12602938" indent="0">
              <a:buNone/>
              <a:defRPr sz="4100"/>
            </a:lvl7pPr>
            <a:lvl8pPr marL="14703428" indent="0">
              <a:buNone/>
              <a:defRPr sz="4100"/>
            </a:lvl8pPr>
            <a:lvl9pPr marL="16803918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525588" y="39876413"/>
            <a:ext cx="7115175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01/06/2017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5588" y="40213295"/>
            <a:ext cx="9658350" cy="2289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0C0E5-C1E7-CA4B-BEE6-E740DFA79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3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" y="5259788"/>
            <a:ext cx="30530452" cy="34713085"/>
          </a:xfrm>
          <a:prstGeom prst="rect">
            <a:avLst/>
          </a:prstGeom>
          <a:solidFill>
            <a:srgbClr val="00A0D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1050230" y="10594806"/>
            <a:ext cx="28464570" cy="279998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1525588" y="6193755"/>
            <a:ext cx="27446287" cy="4211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20098" tIns="210049" rIns="420098" bIns="2100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5588" y="11228050"/>
            <a:ext cx="27446287" cy="2720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20098" tIns="210049" rIns="420098" bIns="2100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399625" y="40213295"/>
            <a:ext cx="7115175" cy="2289175"/>
          </a:xfrm>
          <a:prstGeom prst="rect">
            <a:avLst/>
          </a:prstGeom>
        </p:spPr>
        <p:txBody>
          <a:bodyPr vert="horz" lIns="420098" tIns="210049" rIns="420098" bIns="210049" rtlCol="0" anchor="ctr"/>
          <a:lstStyle>
            <a:lvl1pPr algn="r" defTabSz="2100490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ED152F1-D7C6-EC49-9EBB-CFD136BF61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0" name="Straight Arrow Connector 9"/>
          <p:cNvCxnSpPr/>
          <p:nvPr userDrawn="1"/>
        </p:nvCxnSpPr>
        <p:spPr>
          <a:xfrm>
            <a:off x="-3399693" y="4978400"/>
            <a:ext cx="3048003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-3399693" y="3977423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Logo exclusion zone above this line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587" y="845515"/>
            <a:ext cx="14200701" cy="35406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2100263" rtl="0" eaLnBrk="1" fontAlgn="base" hangingPunct="1">
        <a:spcBef>
          <a:spcPct val="0"/>
        </a:spcBef>
        <a:spcAft>
          <a:spcPct val="0"/>
        </a:spcAft>
        <a:defRPr sz="11000" b="1" kern="1200">
          <a:solidFill>
            <a:schemeClr val="bg1"/>
          </a:solidFill>
          <a:latin typeface="Arial" charset="0"/>
          <a:ea typeface="Arial" charset="0"/>
          <a:cs typeface="Arial" charset="0"/>
        </a:defRPr>
      </a:lvl1pPr>
      <a:lvl2pPr algn="ctr" defTabSz="2100263" rtl="0" eaLnBrk="1" fontAlgn="base" hangingPunct="1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2100263" rtl="0" eaLnBrk="1" fontAlgn="base" hangingPunct="1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2100263" rtl="0" eaLnBrk="1" fontAlgn="base" hangingPunct="1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2100263" rtl="0" eaLnBrk="1" fontAlgn="base" hangingPunct="1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2100263" rtl="0" eaLnBrk="1" fontAlgn="base" hangingPunct="1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2100263" rtl="0" eaLnBrk="1" fontAlgn="base" hangingPunct="1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2100263" rtl="0" eaLnBrk="1" fontAlgn="base" hangingPunct="1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2100263" rtl="0" eaLnBrk="1" fontAlgn="base" hangingPunct="1">
        <a:spcBef>
          <a:spcPct val="0"/>
        </a:spcBef>
        <a:spcAft>
          <a:spcPct val="0"/>
        </a:spcAft>
        <a:defRPr sz="202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1574800" indent="-1574800" algn="l" defTabSz="210026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96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3413125" indent="-1311275" algn="l" defTabSz="210026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8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5249863" indent="-1049338" algn="l" defTabSz="210026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8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7351713" indent="-1049338" algn="l" defTabSz="210026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72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9451975" indent="-1049338" algn="l" defTabSz="210026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72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11552694" indent="-1050245" algn="l" defTabSz="2100490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653183" indent="-1050245" algn="l" defTabSz="2100490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753674" indent="-1050245" algn="l" defTabSz="2100490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854163" indent="-1050245" algn="l" defTabSz="2100490" rtl="0" eaLnBrk="1" latinLnBrk="0" hangingPunct="1">
        <a:spcBef>
          <a:spcPct val="20000"/>
        </a:spcBef>
        <a:buFont typeface="Arial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00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100490" algn="l" defTabSz="2100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200979" algn="l" defTabSz="2100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301470" algn="l" defTabSz="2100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401959" algn="l" defTabSz="2100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02449" algn="l" defTabSz="2100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602938" algn="l" defTabSz="2100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703428" algn="l" defTabSz="2100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803918" algn="l" defTabSz="2100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heatherhollick.com/2019/06/why-use-linkedin/" TargetMode="External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3B3FDC64-78E1-48F0-9FC5-CFDA3EC32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3568" y="10949680"/>
            <a:ext cx="25921494" cy="3276501"/>
          </a:xfrm>
        </p:spPr>
        <p:txBody>
          <a:bodyPr/>
          <a:lstStyle/>
          <a:p>
            <a:endParaRPr lang="en-GB" dirty="0">
              <a:latin typeface="Arial"/>
              <a:cs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3CA5F6-7C35-9D4C-BBBD-FE6CDCC51BE2}"/>
              </a:ext>
            </a:extLst>
          </p:cNvPr>
          <p:cNvSpPr txBox="1"/>
          <p:nvPr/>
        </p:nvSpPr>
        <p:spPr>
          <a:xfrm>
            <a:off x="1525588" y="9347200"/>
            <a:ext cx="173720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contributors name in here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8D22E8-F8D2-FC45-8C68-BE45D7DE4CD3}"/>
              </a:ext>
            </a:extLst>
          </p:cNvPr>
          <p:cNvSpPr txBox="1"/>
          <p:nvPr/>
        </p:nvSpPr>
        <p:spPr>
          <a:xfrm>
            <a:off x="-8331200" y="37998400"/>
            <a:ext cx="1847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EC2264B-9399-1E46-97AA-BF97C36D5B35}"/>
              </a:ext>
            </a:extLst>
          </p:cNvPr>
          <p:cNvSpPr txBox="1"/>
          <p:nvPr/>
        </p:nvSpPr>
        <p:spPr>
          <a:xfrm>
            <a:off x="-18822547" y="40221703"/>
            <a:ext cx="1592852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Twitter, website and email info is optional. Delete/edit as necessary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DBF4CBD-1A1B-9B4F-96E4-07C16B860905}"/>
              </a:ext>
            </a:extLst>
          </p:cNvPr>
          <p:cNvSpPr txBox="1"/>
          <p:nvPr/>
        </p:nvSpPr>
        <p:spPr>
          <a:xfrm>
            <a:off x="37925829" y="15501257"/>
            <a:ext cx="1847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ACACF65-8D24-495E-BA93-4A15550C8BCC}"/>
              </a:ext>
            </a:extLst>
          </p:cNvPr>
          <p:cNvSpPr txBox="1"/>
          <p:nvPr/>
        </p:nvSpPr>
        <p:spPr>
          <a:xfrm>
            <a:off x="489878" y="41729754"/>
            <a:ext cx="18163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@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yourtwitterhere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B6AB1CA-3AFD-4135-B894-DEEB174B01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9" t="13283" r="67064" b="15126"/>
          <a:stretch/>
        </p:blipFill>
        <p:spPr>
          <a:xfrm>
            <a:off x="608041" y="40384743"/>
            <a:ext cx="1469572" cy="160020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832B37E-7020-4F62-A37E-D81D338D3D17}"/>
              </a:ext>
            </a:extLst>
          </p:cNvPr>
          <p:cNvSpPr txBox="1"/>
          <p:nvPr/>
        </p:nvSpPr>
        <p:spPr>
          <a:xfrm>
            <a:off x="2938005" y="41729754"/>
            <a:ext cx="18163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www.Yourwebsitehere</a:t>
            </a:r>
          </a:p>
        </p:txBody>
      </p:sp>
      <p:pic>
        <p:nvPicPr>
          <p:cNvPr id="22" name="Picture 21" descr="Internet with solid fill">
            <a:extLst>
              <a:ext uri="{FF2B5EF4-FFF2-40B4-BE49-F238E27FC236}">
                <a16:creationId xmlns:a16="http://schemas.microsoft.com/office/drawing/2014/main" id="{B634567B-CD95-40FA-8611-2B3D5BB1A3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4082" r="4082"/>
          <a:stretch/>
        </p:blipFill>
        <p:spPr>
          <a:xfrm>
            <a:off x="3056168" y="40384743"/>
            <a:ext cx="1469572" cy="1600201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09EBF63D-7C42-46E8-A9CD-9E87944E771B}"/>
              </a:ext>
            </a:extLst>
          </p:cNvPr>
          <p:cNvSpPr txBox="1"/>
          <p:nvPr/>
        </p:nvSpPr>
        <p:spPr>
          <a:xfrm>
            <a:off x="5157532" y="41729754"/>
            <a:ext cx="18163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Youremailaddresshere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4" name="Picture 23" descr="Email with solid fill">
            <a:extLst>
              <a:ext uri="{FF2B5EF4-FFF2-40B4-BE49-F238E27FC236}">
                <a16:creationId xmlns:a16="http://schemas.microsoft.com/office/drawing/2014/main" id="{B646C4E6-FFC9-4F4C-9777-85BBB164000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4082" r="4082"/>
          <a:stretch/>
        </p:blipFill>
        <p:spPr>
          <a:xfrm>
            <a:off x="5504295" y="40419901"/>
            <a:ext cx="1202926" cy="1309853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65F10367-1FDB-437A-A2F2-A77D1FC7C34A}"/>
              </a:ext>
            </a:extLst>
          </p:cNvPr>
          <p:cNvSpPr txBox="1"/>
          <p:nvPr/>
        </p:nvSpPr>
        <p:spPr>
          <a:xfrm>
            <a:off x="19525001" y="40140637"/>
            <a:ext cx="1074421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Please add university / organisation logo here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D52E65-5076-4583-905C-C4136E2271AE}"/>
              </a:ext>
            </a:extLst>
          </p:cNvPr>
          <p:cNvSpPr txBox="1"/>
          <p:nvPr/>
        </p:nvSpPr>
        <p:spPr>
          <a:xfrm>
            <a:off x="7320630" y="41729754"/>
            <a:ext cx="18163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YourLinkedInhere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C35F8DF8-E471-405A-A9CC-C3FE34C6683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rcRect l="4082" r="4082"/>
          <a:stretch/>
        </p:blipFill>
        <p:spPr>
          <a:xfrm>
            <a:off x="7494011" y="40384742"/>
            <a:ext cx="1469572" cy="1600201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624195E-F562-4F5B-AA9A-5A68952B8223}"/>
              </a:ext>
            </a:extLst>
          </p:cNvPr>
          <p:cNvCxnSpPr/>
          <p:nvPr/>
        </p:nvCxnSpPr>
        <p:spPr>
          <a:xfrm>
            <a:off x="-2479424" y="41529752"/>
            <a:ext cx="2075527" cy="0"/>
          </a:xfrm>
          <a:prstGeom prst="straightConnector1">
            <a:avLst/>
          </a:prstGeom>
          <a:ln w="1206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6" name="Picture 5" descr="A pink and white logo&#10;&#10;Description automatically generated">
            <a:extLst>
              <a:ext uri="{FF2B5EF4-FFF2-40B4-BE49-F238E27FC236}">
                <a16:creationId xmlns:a16="http://schemas.microsoft.com/office/drawing/2014/main" id="{EDF0C569-6434-4BD0-C662-76ECA99958F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25588" y="1087671"/>
            <a:ext cx="18021956" cy="288607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905E33D-9BB4-8422-41EA-93DA37750052}"/>
              </a:ext>
            </a:extLst>
          </p:cNvPr>
          <p:cNvSpPr/>
          <p:nvPr/>
        </p:nvSpPr>
        <p:spPr>
          <a:xfrm>
            <a:off x="0" y="5242560"/>
            <a:ext cx="30495875" cy="5394442"/>
          </a:xfrm>
          <a:prstGeom prst="rect">
            <a:avLst/>
          </a:prstGeom>
          <a:solidFill>
            <a:srgbClr val="BF126F"/>
          </a:solidFill>
          <a:ln>
            <a:solidFill>
              <a:srgbClr val="BF126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i-IN">
              <a:ln>
                <a:solidFill>
                  <a:srgbClr val="BF126F"/>
                </a:solidFill>
              </a:ln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FD423C-8943-251B-F035-47874137FFE1}"/>
              </a:ext>
            </a:extLst>
          </p:cNvPr>
          <p:cNvSpPr txBox="1"/>
          <p:nvPr/>
        </p:nvSpPr>
        <p:spPr>
          <a:xfrm>
            <a:off x="1677988" y="9385300"/>
            <a:ext cx="173720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contributors name in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C5B6D8-3977-06B6-2732-10EB8FA2687D}"/>
              </a:ext>
            </a:extLst>
          </p:cNvPr>
          <p:cNvSpPr txBox="1"/>
          <p:nvPr/>
        </p:nvSpPr>
        <p:spPr>
          <a:xfrm>
            <a:off x="1495227" y="6163553"/>
            <a:ext cx="2744628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TITLE</a:t>
            </a:r>
            <a:endParaRPr lang="hi-IN" sz="90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0E28684-1142-00C1-9414-515E6FC327C0}"/>
              </a:ext>
            </a:extLst>
          </p:cNvPr>
          <p:cNvSpPr/>
          <p:nvPr/>
        </p:nvSpPr>
        <p:spPr>
          <a:xfrm>
            <a:off x="0" y="38329849"/>
            <a:ext cx="30495875" cy="1620000"/>
          </a:xfrm>
          <a:prstGeom prst="rect">
            <a:avLst/>
          </a:prstGeom>
          <a:solidFill>
            <a:srgbClr val="BF126F"/>
          </a:solidFill>
          <a:ln>
            <a:solidFill>
              <a:srgbClr val="BF126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i-IN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121B97-989E-1839-505E-AC367E4C9B1A}"/>
              </a:ext>
            </a:extLst>
          </p:cNvPr>
          <p:cNvSpPr/>
          <p:nvPr/>
        </p:nvSpPr>
        <p:spPr>
          <a:xfrm>
            <a:off x="0" y="10637001"/>
            <a:ext cx="1008000" cy="27720000"/>
          </a:xfrm>
          <a:prstGeom prst="rect">
            <a:avLst/>
          </a:prstGeom>
          <a:solidFill>
            <a:srgbClr val="BF126F"/>
          </a:solidFill>
          <a:ln>
            <a:solidFill>
              <a:srgbClr val="BF126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i-IN" dirty="0">
              <a:ln>
                <a:solidFill>
                  <a:srgbClr val="BF126F"/>
                </a:solidFill>
              </a:ln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CE1F731-6D06-282D-FFAB-DFC7E8302481}"/>
              </a:ext>
            </a:extLst>
          </p:cNvPr>
          <p:cNvSpPr/>
          <p:nvPr/>
        </p:nvSpPr>
        <p:spPr>
          <a:xfrm>
            <a:off x="29487875" y="10615543"/>
            <a:ext cx="1008000" cy="27714306"/>
          </a:xfrm>
          <a:prstGeom prst="rect">
            <a:avLst/>
          </a:prstGeom>
          <a:solidFill>
            <a:srgbClr val="BF126F"/>
          </a:solidFill>
          <a:ln>
            <a:solidFill>
              <a:srgbClr val="BF126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i-IN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A78BDA-B8F1-0F03-61EC-188512657DF1}"/>
              </a:ext>
            </a:extLst>
          </p:cNvPr>
          <p:cNvSpPr txBox="1"/>
          <p:nvPr/>
        </p:nvSpPr>
        <p:spPr>
          <a:xfrm>
            <a:off x="-9086850" y="0"/>
            <a:ext cx="569595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 not alter or add text above this line</a:t>
            </a:r>
          </a:p>
        </p:txBody>
      </p:sp>
    </p:spTree>
    <p:extLst>
      <p:ext uri="{BB962C8B-B14F-4D97-AF65-F5344CB8AC3E}">
        <p14:creationId xmlns:p14="http://schemas.microsoft.com/office/powerpoint/2010/main" val="23746758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5dca1dac-e511-4f1c-9913-87b5850b0ce3"/>
</p:tagLst>
</file>

<file path=ppt/theme/theme1.xml><?xml version="1.0" encoding="utf-8"?>
<a:theme xmlns:a="http://schemas.openxmlformats.org/drawingml/2006/main" name="A0 Corporate blue (2)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116c76e-78f2-41c1-a853-de22b50df226">
      <UserInfo>
        <DisplayName>Nick King</DisplayName>
        <AccountId>49</AccountId>
        <AccountType/>
      </UserInfo>
      <UserInfo>
        <DisplayName>Madalina Stalniceanu</DisplayName>
        <AccountId>21</AccountId>
        <AccountType/>
      </UserInfo>
      <UserInfo>
        <DisplayName>Sharon Henson</DisplayName>
        <AccountId>18</AccountId>
        <AccountType/>
      </UserInfo>
    </SharedWithUsers>
    <lcf76f155ced4ddcb4097134ff3c332f xmlns="d128a637-afa5-4460-81a0-aa22287f9c65">
      <Terms xmlns="http://schemas.microsoft.com/office/infopath/2007/PartnerControls"/>
    </lcf76f155ced4ddcb4097134ff3c332f>
    <TaxCatchAll xmlns="2116c76e-78f2-41c1-a853-de22b50df22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19AE281A007444AFE16132345EFDB0" ma:contentTypeVersion="18" ma:contentTypeDescription="Create a new document." ma:contentTypeScope="" ma:versionID="630cd1dac2f27b9ec88c146aa2ae6f7e">
  <xsd:schema xmlns:xsd="http://www.w3.org/2001/XMLSchema" xmlns:xs="http://www.w3.org/2001/XMLSchema" xmlns:p="http://schemas.microsoft.com/office/2006/metadata/properties" xmlns:ns2="d128a637-afa5-4460-81a0-aa22287f9c65" xmlns:ns3="2116c76e-78f2-41c1-a853-de22b50df226" targetNamespace="http://schemas.microsoft.com/office/2006/metadata/properties" ma:root="true" ma:fieldsID="58dc8ed6e2287011aeff0aad21153c86" ns2:_="" ns3:_="">
    <xsd:import namespace="d128a637-afa5-4460-81a0-aa22287f9c65"/>
    <xsd:import namespace="2116c76e-78f2-41c1-a853-de22b50df2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28a637-afa5-4460-81a0-aa22287f9c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6624216-d583-4636-a04d-17921d6eaf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6c76e-78f2-41c1-a853-de22b50df22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8ee9b40-397b-405c-93f0-c54a34a8df8b}" ma:internalName="TaxCatchAll" ma:showField="CatchAllData" ma:web="2116c76e-78f2-41c1-a853-de22b50df2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ED8F6E-59E1-4C73-87D0-111DABE34AB5}">
  <ds:schemaRefs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d128a637-afa5-4460-81a0-aa22287f9c65"/>
    <ds:schemaRef ds:uri="2116c76e-78f2-41c1-a853-de22b50df226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858BBFB-0044-4EE9-A5E6-37E80FBC13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393A01-59E5-4200-9048-57236F9F70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28a637-afa5-4460-81a0-aa22287f9c65"/>
    <ds:schemaRef ds:uri="2116c76e-78f2-41c1-a853-de22b50df2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1315</TotalTime>
  <Words>47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A0 Corporate blue (2)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Love Anneke</dc:creator>
  <cp:lastModifiedBy>Lennie Foster</cp:lastModifiedBy>
  <cp:revision>185</cp:revision>
  <cp:lastPrinted>2017-07-14T09:31:21Z</cp:lastPrinted>
  <dcterms:created xsi:type="dcterms:W3CDTF">2014-05-02T13:42:48Z</dcterms:created>
  <dcterms:modified xsi:type="dcterms:W3CDTF">2023-12-01T12:08:53Z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0x010100AA19AE281A007444AFE16132345EFDB0</vt:lpwstr>
  </property>
  <property fmtid="{D5CDD505-2E9C-101B-9397-08002B2CF9AE}" pid="3" name="MediaServiceImageTags">
    <vt:lpwstr/>
  </property>
</Properties>
</file>