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3"/>
  </p:notesMasterIdLst>
  <p:sldIdLst>
    <p:sldId id="282" r:id="rId2"/>
    <p:sldId id="283" r:id="rId3"/>
    <p:sldId id="284" r:id="rId4"/>
    <p:sldId id="259" r:id="rId5"/>
    <p:sldId id="272" r:id="rId6"/>
    <p:sldId id="273" r:id="rId7"/>
    <p:sldId id="275" r:id="rId8"/>
    <p:sldId id="274" r:id="rId9"/>
    <p:sldId id="276" r:id="rId10"/>
    <p:sldId id="278" r:id="rId11"/>
    <p:sldId id="280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9C1"/>
    <a:srgbClr val="0000FF"/>
    <a:srgbClr val="AD052E"/>
    <a:srgbClr val="D31245"/>
    <a:srgbClr val="1C1D1D"/>
    <a:srgbClr val="400B1F"/>
    <a:srgbClr val="6F263D"/>
    <a:srgbClr val="AD062F"/>
    <a:srgbClr val="DA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29849-04F1-43B1-9861-1AA6963741A4}" v="436" dt="2023-10-07T18:37:28.1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52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mus Garvey (staff)" userId="4fd141c3-c547-466c-a1c6-fba05d18364b" providerId="ADAL" clId="{A0A29849-04F1-43B1-9861-1AA6963741A4}"/>
    <pc:docChg chg="undo redo custSel addSld delSld modSld sldOrd">
      <pc:chgData name="Seamus Garvey (staff)" userId="4fd141c3-c547-466c-a1c6-fba05d18364b" providerId="ADAL" clId="{A0A29849-04F1-43B1-9861-1AA6963741A4}" dt="2023-10-07T19:03:25.755" v="3899" actId="20577"/>
      <pc:docMkLst>
        <pc:docMk/>
      </pc:docMkLst>
      <pc:sldChg chg="del">
        <pc:chgData name="Seamus Garvey (staff)" userId="4fd141c3-c547-466c-a1c6-fba05d18364b" providerId="ADAL" clId="{A0A29849-04F1-43B1-9861-1AA6963741A4}" dt="2023-10-06T13:42:13.937" v="0" actId="47"/>
        <pc:sldMkLst>
          <pc:docMk/>
          <pc:sldMk cId="0" sldId="257"/>
        </pc:sldMkLst>
      </pc:sldChg>
      <pc:sldChg chg="addSp delSp modSp mod ord">
        <pc:chgData name="Seamus Garvey (staff)" userId="4fd141c3-c547-466c-a1c6-fba05d18364b" providerId="ADAL" clId="{A0A29849-04F1-43B1-9861-1AA6963741A4}" dt="2023-10-07T17:51:57.756" v="3213" actId="1036"/>
        <pc:sldMkLst>
          <pc:docMk/>
          <pc:sldMk cId="0" sldId="259"/>
        </pc:sldMkLst>
        <pc:spChg chg="mod">
          <ac:chgData name="Seamus Garvey (staff)" userId="4fd141c3-c547-466c-a1c6-fba05d18364b" providerId="ADAL" clId="{A0A29849-04F1-43B1-9861-1AA6963741A4}" dt="2023-10-06T14:16:19.998" v="2119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Seamus Garvey (staff)" userId="4fd141c3-c547-466c-a1c6-fba05d18364b" providerId="ADAL" clId="{A0A29849-04F1-43B1-9861-1AA6963741A4}" dt="2023-10-06T14:34:44.265" v="2256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Seamus Garvey (staff)" userId="4fd141c3-c547-466c-a1c6-fba05d18364b" providerId="ADAL" clId="{A0A29849-04F1-43B1-9861-1AA6963741A4}" dt="2023-10-06T13:46:23.231" v="39"/>
          <ac:spMkLst>
            <pc:docMk/>
            <pc:sldMk cId="0" sldId="259"/>
            <ac:spMk id="7" creationId="{2B696AE4-A069-3879-18A8-3987A872632F}"/>
          </ac:spMkLst>
        </pc:spChg>
        <pc:spChg chg="add mod">
          <ac:chgData name="Seamus Garvey (staff)" userId="4fd141c3-c547-466c-a1c6-fba05d18364b" providerId="ADAL" clId="{A0A29849-04F1-43B1-9861-1AA6963741A4}" dt="2023-10-07T17:51:57.756" v="3213" actId="1036"/>
          <ac:spMkLst>
            <pc:docMk/>
            <pc:sldMk cId="0" sldId="259"/>
            <ac:spMk id="9" creationId="{1AF0B6EB-133C-787A-2F42-E5AD02E724FA}"/>
          </ac:spMkLst>
        </pc:spChg>
        <pc:spChg chg="add mod">
          <ac:chgData name="Seamus Garvey (staff)" userId="4fd141c3-c547-466c-a1c6-fba05d18364b" providerId="ADAL" clId="{A0A29849-04F1-43B1-9861-1AA6963741A4}" dt="2023-10-07T17:51:57.756" v="3213" actId="1036"/>
          <ac:spMkLst>
            <pc:docMk/>
            <pc:sldMk cId="0" sldId="259"/>
            <ac:spMk id="10" creationId="{A0FAE848-A360-6FA3-DA61-3A1CF4818AFE}"/>
          </ac:spMkLst>
        </pc:spChg>
        <pc:spChg chg="add mod ord">
          <ac:chgData name="Seamus Garvey (staff)" userId="4fd141c3-c547-466c-a1c6-fba05d18364b" providerId="ADAL" clId="{A0A29849-04F1-43B1-9861-1AA6963741A4}" dt="2023-10-06T14:20:43.780" v="2205" actId="2085"/>
          <ac:spMkLst>
            <pc:docMk/>
            <pc:sldMk cId="0" sldId="259"/>
            <ac:spMk id="11" creationId="{BD842B4F-3706-2B40-841A-D32BDA9D9CDD}"/>
          </ac:spMkLst>
        </pc:spChg>
        <pc:spChg chg="add mod ord">
          <ac:chgData name="Seamus Garvey (staff)" userId="4fd141c3-c547-466c-a1c6-fba05d18364b" providerId="ADAL" clId="{A0A29849-04F1-43B1-9861-1AA6963741A4}" dt="2023-10-06T14:20:04.667" v="2203" actId="167"/>
          <ac:spMkLst>
            <pc:docMk/>
            <pc:sldMk cId="0" sldId="259"/>
            <ac:spMk id="12" creationId="{1FA6FC69-3903-0765-DB97-2EA0E3458730}"/>
          </ac:spMkLst>
        </pc:spChg>
        <pc:spChg chg="add mod ord">
          <ac:chgData name="Seamus Garvey (staff)" userId="4fd141c3-c547-466c-a1c6-fba05d18364b" providerId="ADAL" clId="{A0A29849-04F1-43B1-9861-1AA6963741A4}" dt="2023-10-06T14:34:13.744" v="2252" actId="14100"/>
          <ac:spMkLst>
            <pc:docMk/>
            <pc:sldMk cId="0" sldId="259"/>
            <ac:spMk id="13" creationId="{C6483F97-1876-3242-B835-BE7FD7873C4E}"/>
          </ac:spMkLst>
        </pc:spChg>
        <pc:grpChg chg="add mod">
          <ac:chgData name="Seamus Garvey (staff)" userId="4fd141c3-c547-466c-a1c6-fba05d18364b" providerId="ADAL" clId="{A0A29849-04F1-43B1-9861-1AA6963741A4}" dt="2023-10-06T13:46:23.231" v="39"/>
          <ac:grpSpMkLst>
            <pc:docMk/>
            <pc:sldMk cId="0" sldId="259"/>
            <ac:grpSpMk id="6" creationId="{22419380-2B77-60D7-300B-A3FCB9F8CBD8}"/>
          </ac:grpSpMkLst>
        </pc:grpChg>
        <pc:picChg chg="del">
          <ac:chgData name="Seamus Garvey (staff)" userId="4fd141c3-c547-466c-a1c6-fba05d18364b" providerId="ADAL" clId="{A0A29849-04F1-43B1-9861-1AA6963741A4}" dt="2023-10-06T13:46:29.152" v="42" actId="478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Seamus Garvey (staff)" userId="4fd141c3-c547-466c-a1c6-fba05d18364b" providerId="ADAL" clId="{A0A29849-04F1-43B1-9861-1AA6963741A4}" dt="2023-10-06T13:46:23.231" v="39"/>
          <ac:picMkLst>
            <pc:docMk/>
            <pc:sldMk cId="0" sldId="259"/>
            <ac:picMk id="8" creationId="{EB3B9912-41D5-55F8-C3FD-BB5960E194EF}"/>
          </ac:picMkLst>
        </pc:picChg>
      </pc:sldChg>
      <pc:sldChg chg="del">
        <pc:chgData name="Seamus Garvey (staff)" userId="4fd141c3-c547-466c-a1c6-fba05d18364b" providerId="ADAL" clId="{A0A29849-04F1-43B1-9861-1AA6963741A4}" dt="2023-10-06T15:15:42.381" v="2652" actId="47"/>
        <pc:sldMkLst>
          <pc:docMk/>
          <pc:sldMk cId="0" sldId="261"/>
        </pc:sldMkLst>
      </pc:sldChg>
      <pc:sldChg chg="addSp modSp mod">
        <pc:chgData name="Seamus Garvey (staff)" userId="4fd141c3-c547-466c-a1c6-fba05d18364b" providerId="ADAL" clId="{A0A29849-04F1-43B1-9861-1AA6963741A4}" dt="2023-10-07T17:56:33.398" v="3297" actId="114"/>
        <pc:sldMkLst>
          <pc:docMk/>
          <pc:sldMk cId="3638229161" sldId="272"/>
        </pc:sldMkLst>
        <pc:spChg chg="mod">
          <ac:chgData name="Seamus Garvey (staff)" userId="4fd141c3-c547-466c-a1c6-fba05d18364b" providerId="ADAL" clId="{A0A29849-04F1-43B1-9861-1AA6963741A4}" dt="2023-10-06T14:37:00.712" v="2262" actId="20577"/>
          <ac:spMkLst>
            <pc:docMk/>
            <pc:sldMk cId="3638229161" sldId="272"/>
            <ac:spMk id="2" creationId="{00000000-0000-0000-0000-000000000000}"/>
          </ac:spMkLst>
        </pc:spChg>
        <pc:spChg chg="mod">
          <ac:chgData name="Seamus Garvey (staff)" userId="4fd141c3-c547-466c-a1c6-fba05d18364b" providerId="ADAL" clId="{A0A29849-04F1-43B1-9861-1AA6963741A4}" dt="2023-10-07T17:56:33.398" v="3297" actId="114"/>
          <ac:spMkLst>
            <pc:docMk/>
            <pc:sldMk cId="3638229161" sldId="272"/>
            <ac:spMk id="3" creationId="{00000000-0000-0000-0000-000000000000}"/>
          </ac:spMkLst>
        </pc:spChg>
        <pc:spChg chg="add mod">
          <ac:chgData name="Seamus Garvey (staff)" userId="4fd141c3-c547-466c-a1c6-fba05d18364b" providerId="ADAL" clId="{A0A29849-04F1-43B1-9861-1AA6963741A4}" dt="2023-10-06T13:44:35.094" v="12" actId="164"/>
          <ac:spMkLst>
            <pc:docMk/>
            <pc:sldMk cId="3638229161" sldId="272"/>
            <ac:spMk id="7" creationId="{4406778D-BEC2-F2EB-AF2E-C25E4616D8FB}"/>
          </ac:spMkLst>
        </pc:spChg>
        <pc:grpChg chg="add mod">
          <ac:chgData name="Seamus Garvey (staff)" userId="4fd141c3-c547-466c-a1c6-fba05d18364b" providerId="ADAL" clId="{A0A29849-04F1-43B1-9861-1AA6963741A4}" dt="2023-10-06T13:44:35.094" v="12" actId="164"/>
          <ac:grpSpMkLst>
            <pc:docMk/>
            <pc:sldMk cId="3638229161" sldId="272"/>
            <ac:grpSpMk id="8" creationId="{3C05ABA9-91C0-8C35-5C30-D422D4E887E6}"/>
          </ac:grpSpMkLst>
        </pc:grpChg>
        <pc:picChg chg="mod ord">
          <ac:chgData name="Seamus Garvey (staff)" userId="4fd141c3-c547-466c-a1c6-fba05d18364b" providerId="ADAL" clId="{A0A29849-04F1-43B1-9861-1AA6963741A4}" dt="2023-10-06T13:44:35.094" v="12" actId="164"/>
          <ac:picMkLst>
            <pc:docMk/>
            <pc:sldMk cId="3638229161" sldId="272"/>
            <ac:picMk id="5" creationId="{00000000-0000-0000-0000-000000000000}"/>
          </ac:picMkLst>
        </pc:picChg>
      </pc:sldChg>
      <pc:sldChg chg="addSp delSp modSp mod">
        <pc:chgData name="Seamus Garvey (staff)" userId="4fd141c3-c547-466c-a1c6-fba05d18364b" providerId="ADAL" clId="{A0A29849-04F1-43B1-9861-1AA6963741A4}" dt="2023-10-07T17:55:47.271" v="3246" actId="20577"/>
        <pc:sldMkLst>
          <pc:docMk/>
          <pc:sldMk cId="750071062" sldId="273"/>
        </pc:sldMkLst>
        <pc:spChg chg="del">
          <ac:chgData name="Seamus Garvey (staff)" userId="4fd141c3-c547-466c-a1c6-fba05d18364b" providerId="ADAL" clId="{A0A29849-04F1-43B1-9861-1AA6963741A4}" dt="2023-10-06T14:38:26.039" v="2273" actId="478"/>
          <ac:spMkLst>
            <pc:docMk/>
            <pc:sldMk cId="750071062" sldId="273"/>
            <ac:spMk id="2" creationId="{00000000-0000-0000-0000-000000000000}"/>
          </ac:spMkLst>
        </pc:spChg>
        <pc:spChg chg="mod">
          <ac:chgData name="Seamus Garvey (staff)" userId="4fd141c3-c547-466c-a1c6-fba05d18364b" providerId="ADAL" clId="{A0A29849-04F1-43B1-9861-1AA6963741A4}" dt="2023-10-07T17:55:47.271" v="3246" actId="20577"/>
          <ac:spMkLst>
            <pc:docMk/>
            <pc:sldMk cId="750071062" sldId="273"/>
            <ac:spMk id="3" creationId="{00000000-0000-0000-0000-000000000000}"/>
          </ac:spMkLst>
        </pc:spChg>
        <pc:spChg chg="mod">
          <ac:chgData name="Seamus Garvey (staff)" userId="4fd141c3-c547-466c-a1c6-fba05d18364b" providerId="ADAL" clId="{A0A29849-04F1-43B1-9861-1AA6963741A4}" dt="2023-10-06T13:44:41.866" v="14"/>
          <ac:spMkLst>
            <pc:docMk/>
            <pc:sldMk cId="750071062" sldId="273"/>
            <ac:spMk id="7" creationId="{6669DE92-39AD-625B-B3E7-233B2638994B}"/>
          </ac:spMkLst>
        </pc:spChg>
        <pc:spChg chg="add del mod">
          <ac:chgData name="Seamus Garvey (staff)" userId="4fd141c3-c547-466c-a1c6-fba05d18364b" providerId="ADAL" clId="{A0A29849-04F1-43B1-9861-1AA6963741A4}" dt="2023-10-06T14:38:29.339" v="2276" actId="478"/>
          <ac:spMkLst>
            <pc:docMk/>
            <pc:sldMk cId="750071062" sldId="273"/>
            <ac:spMk id="9" creationId="{A220FBD2-BF78-D727-CD91-D218B3B83587}"/>
          </ac:spMkLst>
        </pc:spChg>
        <pc:spChg chg="add del mod">
          <ac:chgData name="Seamus Garvey (staff)" userId="4fd141c3-c547-466c-a1c6-fba05d18364b" providerId="ADAL" clId="{A0A29849-04F1-43B1-9861-1AA6963741A4}" dt="2023-10-06T14:38:27.468" v="2275"/>
          <ac:spMkLst>
            <pc:docMk/>
            <pc:sldMk cId="750071062" sldId="273"/>
            <ac:spMk id="10" creationId="{1E9F296E-84E9-6193-254E-D3FE99D045E4}"/>
          </ac:spMkLst>
        </pc:spChg>
        <pc:spChg chg="add mod">
          <ac:chgData name="Seamus Garvey (staff)" userId="4fd141c3-c547-466c-a1c6-fba05d18364b" providerId="ADAL" clId="{A0A29849-04F1-43B1-9861-1AA6963741A4}" dt="2023-10-06T14:49:01.501" v="2285" actId="20577"/>
          <ac:spMkLst>
            <pc:docMk/>
            <pc:sldMk cId="750071062" sldId="273"/>
            <ac:spMk id="11" creationId="{D66B6042-B552-E559-18AF-D276EA5F73DE}"/>
          </ac:spMkLst>
        </pc:spChg>
        <pc:grpChg chg="add mod">
          <ac:chgData name="Seamus Garvey (staff)" userId="4fd141c3-c547-466c-a1c6-fba05d18364b" providerId="ADAL" clId="{A0A29849-04F1-43B1-9861-1AA6963741A4}" dt="2023-10-06T13:44:41.866" v="14"/>
          <ac:grpSpMkLst>
            <pc:docMk/>
            <pc:sldMk cId="750071062" sldId="273"/>
            <ac:grpSpMk id="6" creationId="{5F1AC195-A844-03DB-724B-B7682F27A856}"/>
          </ac:grpSpMkLst>
        </pc:grpChg>
        <pc:picChg chg="del">
          <ac:chgData name="Seamus Garvey (staff)" userId="4fd141c3-c547-466c-a1c6-fba05d18364b" providerId="ADAL" clId="{A0A29849-04F1-43B1-9861-1AA6963741A4}" dt="2023-10-06T13:44:41.472" v="13" actId="478"/>
          <ac:picMkLst>
            <pc:docMk/>
            <pc:sldMk cId="750071062" sldId="273"/>
            <ac:picMk id="4" creationId="{00000000-0000-0000-0000-000000000000}"/>
          </ac:picMkLst>
        </pc:picChg>
        <pc:picChg chg="mod">
          <ac:chgData name="Seamus Garvey (staff)" userId="4fd141c3-c547-466c-a1c6-fba05d18364b" providerId="ADAL" clId="{A0A29849-04F1-43B1-9861-1AA6963741A4}" dt="2023-10-06T13:44:41.866" v="14"/>
          <ac:picMkLst>
            <pc:docMk/>
            <pc:sldMk cId="750071062" sldId="273"/>
            <ac:picMk id="8" creationId="{738AA005-A17C-D11D-6EFA-BD472F1D7FEB}"/>
          </ac:picMkLst>
        </pc:picChg>
      </pc:sldChg>
      <pc:sldChg chg="addSp delSp modSp mod">
        <pc:chgData name="Seamus Garvey (staff)" userId="4fd141c3-c547-466c-a1c6-fba05d18364b" providerId="ADAL" clId="{A0A29849-04F1-43B1-9861-1AA6963741A4}" dt="2023-10-07T17:55:30.998" v="3233" actId="114"/>
        <pc:sldMkLst>
          <pc:docMk/>
          <pc:sldMk cId="3675034155" sldId="274"/>
        </pc:sldMkLst>
        <pc:spChg chg="mod">
          <ac:chgData name="Seamus Garvey (staff)" userId="4fd141c3-c547-466c-a1c6-fba05d18364b" providerId="ADAL" clId="{A0A29849-04F1-43B1-9861-1AA6963741A4}" dt="2023-10-06T15:09:58.061" v="2528" actId="20577"/>
          <ac:spMkLst>
            <pc:docMk/>
            <pc:sldMk cId="3675034155" sldId="274"/>
            <ac:spMk id="2" creationId="{00000000-0000-0000-0000-000000000000}"/>
          </ac:spMkLst>
        </pc:spChg>
        <pc:spChg chg="mod">
          <ac:chgData name="Seamus Garvey (staff)" userId="4fd141c3-c547-466c-a1c6-fba05d18364b" providerId="ADAL" clId="{A0A29849-04F1-43B1-9861-1AA6963741A4}" dt="2023-10-07T17:55:30.998" v="3233" actId="114"/>
          <ac:spMkLst>
            <pc:docMk/>
            <pc:sldMk cId="3675034155" sldId="274"/>
            <ac:spMk id="3" creationId="{00000000-0000-0000-0000-000000000000}"/>
          </ac:spMkLst>
        </pc:spChg>
        <pc:spChg chg="mod">
          <ac:chgData name="Seamus Garvey (staff)" userId="4fd141c3-c547-466c-a1c6-fba05d18364b" providerId="ADAL" clId="{A0A29849-04F1-43B1-9861-1AA6963741A4}" dt="2023-10-06T13:44:50.220" v="18"/>
          <ac:spMkLst>
            <pc:docMk/>
            <pc:sldMk cId="3675034155" sldId="274"/>
            <ac:spMk id="8" creationId="{4E8B6CD4-CAE8-FC33-8D70-1C569D9760F0}"/>
          </ac:spMkLst>
        </pc:spChg>
        <pc:grpChg chg="add mod">
          <ac:chgData name="Seamus Garvey (staff)" userId="4fd141c3-c547-466c-a1c6-fba05d18364b" providerId="ADAL" clId="{A0A29849-04F1-43B1-9861-1AA6963741A4}" dt="2023-10-06T13:44:50.220" v="18"/>
          <ac:grpSpMkLst>
            <pc:docMk/>
            <pc:sldMk cId="3675034155" sldId="274"/>
            <ac:grpSpMk id="7" creationId="{B8CFF198-940E-7B7F-3FFA-D2C2B3891195}"/>
          </ac:grpSpMkLst>
        </pc:grpChg>
        <pc:picChg chg="del">
          <ac:chgData name="Seamus Garvey (staff)" userId="4fd141c3-c547-466c-a1c6-fba05d18364b" providerId="ADAL" clId="{A0A29849-04F1-43B1-9861-1AA6963741A4}" dt="2023-10-06T13:44:49.872" v="17" actId="478"/>
          <ac:picMkLst>
            <pc:docMk/>
            <pc:sldMk cId="3675034155" sldId="274"/>
            <ac:picMk id="6" creationId="{00000000-0000-0000-0000-000000000000}"/>
          </ac:picMkLst>
        </pc:picChg>
        <pc:picChg chg="mod">
          <ac:chgData name="Seamus Garvey (staff)" userId="4fd141c3-c547-466c-a1c6-fba05d18364b" providerId="ADAL" clId="{A0A29849-04F1-43B1-9861-1AA6963741A4}" dt="2023-10-06T13:44:50.220" v="18"/>
          <ac:picMkLst>
            <pc:docMk/>
            <pc:sldMk cId="3675034155" sldId="274"/>
            <ac:picMk id="9" creationId="{FDC240D4-4FBB-E1E7-2692-51E406EC2CEF}"/>
          </ac:picMkLst>
        </pc:picChg>
      </pc:sldChg>
      <pc:sldChg chg="addSp delSp modSp mod">
        <pc:chgData name="Seamus Garvey (staff)" userId="4fd141c3-c547-466c-a1c6-fba05d18364b" providerId="ADAL" clId="{A0A29849-04F1-43B1-9861-1AA6963741A4}" dt="2023-10-07T18:37:45.996" v="3897" actId="14100"/>
        <pc:sldMkLst>
          <pc:docMk/>
          <pc:sldMk cId="3515347564" sldId="275"/>
        </pc:sldMkLst>
        <pc:spChg chg="mod">
          <ac:chgData name="Seamus Garvey (staff)" userId="4fd141c3-c547-466c-a1c6-fba05d18364b" providerId="ADAL" clId="{A0A29849-04F1-43B1-9861-1AA6963741A4}" dt="2023-10-06T14:56:28.224" v="2411" actId="6549"/>
          <ac:spMkLst>
            <pc:docMk/>
            <pc:sldMk cId="3515347564" sldId="275"/>
            <ac:spMk id="2" creationId="{00000000-0000-0000-0000-000000000000}"/>
          </ac:spMkLst>
        </pc:spChg>
        <pc:spChg chg="mod">
          <ac:chgData name="Seamus Garvey (staff)" userId="4fd141c3-c547-466c-a1c6-fba05d18364b" providerId="ADAL" clId="{A0A29849-04F1-43B1-9861-1AA6963741A4}" dt="2023-10-07T17:57:09.141" v="3313" actId="20577"/>
          <ac:spMkLst>
            <pc:docMk/>
            <pc:sldMk cId="3515347564" sldId="275"/>
            <ac:spMk id="3" creationId="{00000000-0000-0000-0000-000000000000}"/>
          </ac:spMkLst>
        </pc:spChg>
        <pc:spChg chg="mod">
          <ac:chgData name="Seamus Garvey (staff)" userId="4fd141c3-c547-466c-a1c6-fba05d18364b" providerId="ADAL" clId="{A0A29849-04F1-43B1-9861-1AA6963741A4}" dt="2023-10-07T18:33:18.165" v="3763" actId="1038"/>
          <ac:spMkLst>
            <pc:docMk/>
            <pc:sldMk cId="3515347564" sldId="275"/>
            <ac:spMk id="6" creationId="{F4488178-4BE8-250F-5EDC-0FD624BB5704}"/>
          </ac:spMkLst>
        </pc:spChg>
        <pc:spChg chg="mod">
          <ac:chgData name="Seamus Garvey (staff)" userId="4fd141c3-c547-466c-a1c6-fba05d18364b" providerId="ADAL" clId="{A0A29849-04F1-43B1-9861-1AA6963741A4}" dt="2023-10-07T18:33:33.846" v="3794" actId="1036"/>
          <ac:spMkLst>
            <pc:docMk/>
            <pc:sldMk cId="3515347564" sldId="275"/>
            <ac:spMk id="10" creationId="{2DD35BB1-6AB2-E69E-6F46-94B2A01D3569}"/>
          </ac:spMkLst>
        </pc:spChg>
        <pc:spChg chg="mod">
          <ac:chgData name="Seamus Garvey (staff)" userId="4fd141c3-c547-466c-a1c6-fba05d18364b" providerId="ADAL" clId="{A0A29849-04F1-43B1-9861-1AA6963741A4}" dt="2023-10-07T18:33:11.822" v="3752" actId="1038"/>
          <ac:spMkLst>
            <pc:docMk/>
            <pc:sldMk cId="3515347564" sldId="275"/>
            <ac:spMk id="11" creationId="{3992E6E9-186C-238D-EDC1-F0783C528664}"/>
          </ac:spMkLst>
        </pc:spChg>
        <pc:spChg chg="mod">
          <ac:chgData name="Seamus Garvey (staff)" userId="4fd141c3-c547-466c-a1c6-fba05d18364b" providerId="ADAL" clId="{A0A29849-04F1-43B1-9861-1AA6963741A4}" dt="2023-10-07T18:26:35.943" v="3632" actId="1038"/>
          <ac:spMkLst>
            <pc:docMk/>
            <pc:sldMk cId="3515347564" sldId="275"/>
            <ac:spMk id="12" creationId="{2D122965-5AA2-5054-021B-94F9C8346F53}"/>
          </ac:spMkLst>
        </pc:spChg>
        <pc:spChg chg="mod">
          <ac:chgData name="Seamus Garvey (staff)" userId="4fd141c3-c547-466c-a1c6-fba05d18364b" providerId="ADAL" clId="{A0A29849-04F1-43B1-9861-1AA6963741A4}" dt="2023-10-06T13:44:46.362" v="16"/>
          <ac:spMkLst>
            <pc:docMk/>
            <pc:sldMk cId="3515347564" sldId="275"/>
            <ac:spMk id="13" creationId="{E45866E7-1FF4-BDB0-CE22-C2C39782E7D6}"/>
          </ac:spMkLst>
        </pc:spChg>
        <pc:spChg chg="add mod">
          <ac:chgData name="Seamus Garvey (staff)" userId="4fd141c3-c547-466c-a1c6-fba05d18364b" providerId="ADAL" clId="{A0A29849-04F1-43B1-9861-1AA6963741A4}" dt="2023-10-07T18:35:58.254" v="3888" actId="1037"/>
          <ac:spMkLst>
            <pc:docMk/>
            <pc:sldMk cId="3515347564" sldId="275"/>
            <ac:spMk id="16" creationId="{1B88DD38-7CF6-6F42-7CD6-2EB8F5947484}"/>
          </ac:spMkLst>
        </pc:spChg>
        <pc:spChg chg="add mod">
          <ac:chgData name="Seamus Garvey (staff)" userId="4fd141c3-c547-466c-a1c6-fba05d18364b" providerId="ADAL" clId="{A0A29849-04F1-43B1-9861-1AA6963741A4}" dt="2023-10-07T18:35:58.254" v="3888" actId="1037"/>
          <ac:spMkLst>
            <pc:docMk/>
            <pc:sldMk cId="3515347564" sldId="275"/>
            <ac:spMk id="17" creationId="{363E682A-A6DB-4C3A-0354-C25DA3408C4B}"/>
          </ac:spMkLst>
        </pc:spChg>
        <pc:spChg chg="add mod">
          <ac:chgData name="Seamus Garvey (staff)" userId="4fd141c3-c547-466c-a1c6-fba05d18364b" providerId="ADAL" clId="{A0A29849-04F1-43B1-9861-1AA6963741A4}" dt="2023-10-07T18:35:09.380" v="3848" actId="14100"/>
          <ac:spMkLst>
            <pc:docMk/>
            <pc:sldMk cId="3515347564" sldId="275"/>
            <ac:spMk id="18" creationId="{6B00623B-5562-27B8-D869-EAA20DEFBD26}"/>
          </ac:spMkLst>
        </pc:spChg>
        <pc:spChg chg="add mod">
          <ac:chgData name="Seamus Garvey (staff)" userId="4fd141c3-c547-466c-a1c6-fba05d18364b" providerId="ADAL" clId="{A0A29849-04F1-43B1-9861-1AA6963741A4}" dt="2023-10-07T18:36:04.217" v="3889" actId="14100"/>
          <ac:spMkLst>
            <pc:docMk/>
            <pc:sldMk cId="3515347564" sldId="275"/>
            <ac:spMk id="19" creationId="{697DC690-CBA5-3C81-47EF-5F31D293F34A}"/>
          </ac:spMkLst>
        </pc:spChg>
        <pc:grpChg chg="add mod">
          <ac:chgData name="Seamus Garvey (staff)" userId="4fd141c3-c547-466c-a1c6-fba05d18364b" providerId="ADAL" clId="{A0A29849-04F1-43B1-9861-1AA6963741A4}" dt="2023-10-06T13:44:46.362" v="16"/>
          <ac:grpSpMkLst>
            <pc:docMk/>
            <pc:sldMk cId="3515347564" sldId="275"/>
            <ac:grpSpMk id="8" creationId="{938A09BB-CF18-FADE-EC37-91EE1ACD464B}"/>
          </ac:grpSpMkLst>
        </pc:grpChg>
        <pc:picChg chg="del">
          <ac:chgData name="Seamus Garvey (staff)" userId="4fd141c3-c547-466c-a1c6-fba05d18364b" providerId="ADAL" clId="{A0A29849-04F1-43B1-9861-1AA6963741A4}" dt="2023-10-06T13:44:46.046" v="15" actId="478"/>
          <ac:picMkLst>
            <pc:docMk/>
            <pc:sldMk cId="3515347564" sldId="275"/>
            <ac:picMk id="4" creationId="{00000000-0000-0000-0000-000000000000}"/>
          </ac:picMkLst>
        </pc:picChg>
        <pc:picChg chg="mod">
          <ac:chgData name="Seamus Garvey (staff)" userId="4fd141c3-c547-466c-a1c6-fba05d18364b" providerId="ADAL" clId="{A0A29849-04F1-43B1-9861-1AA6963741A4}" dt="2023-10-07T18:33:05.756" v="3735" actId="14100"/>
          <ac:picMkLst>
            <pc:docMk/>
            <pc:sldMk cId="3515347564" sldId="275"/>
            <ac:picMk id="7" creationId="{FC3C3927-6CC6-E37E-65CE-2CA149331BE2}"/>
          </ac:picMkLst>
        </pc:picChg>
        <pc:picChg chg="mod">
          <ac:chgData name="Seamus Garvey (staff)" userId="4fd141c3-c547-466c-a1c6-fba05d18364b" providerId="ADAL" clId="{A0A29849-04F1-43B1-9861-1AA6963741A4}" dt="2023-10-07T18:26:35.943" v="3632" actId="1038"/>
          <ac:picMkLst>
            <pc:docMk/>
            <pc:sldMk cId="3515347564" sldId="275"/>
            <ac:picMk id="9" creationId="{9112825E-1442-80D3-EF28-979B1E4B8270}"/>
          </ac:picMkLst>
        </pc:picChg>
        <pc:picChg chg="mod">
          <ac:chgData name="Seamus Garvey (staff)" userId="4fd141c3-c547-466c-a1c6-fba05d18364b" providerId="ADAL" clId="{A0A29849-04F1-43B1-9861-1AA6963741A4}" dt="2023-10-06T13:44:46.362" v="16"/>
          <ac:picMkLst>
            <pc:docMk/>
            <pc:sldMk cId="3515347564" sldId="275"/>
            <ac:picMk id="14" creationId="{742465C5-1BBF-3485-19D7-B31F592E41E8}"/>
          </ac:picMkLst>
        </pc:picChg>
        <pc:picChg chg="add mod">
          <ac:chgData name="Seamus Garvey (staff)" userId="4fd141c3-c547-466c-a1c6-fba05d18364b" providerId="ADAL" clId="{A0A29849-04F1-43B1-9861-1AA6963741A4}" dt="2023-10-07T18:35:58.254" v="3888" actId="1037"/>
          <ac:picMkLst>
            <pc:docMk/>
            <pc:sldMk cId="3515347564" sldId="275"/>
            <ac:picMk id="15" creationId="{67AAB4B2-E591-2EF7-8930-980DC1C42A4D}"/>
          </ac:picMkLst>
        </pc:picChg>
        <pc:cxnChg chg="add mod">
          <ac:chgData name="Seamus Garvey (staff)" userId="4fd141c3-c547-466c-a1c6-fba05d18364b" providerId="ADAL" clId="{A0A29849-04F1-43B1-9861-1AA6963741A4}" dt="2023-10-07T18:37:09.298" v="3893" actId="208"/>
          <ac:cxnSpMkLst>
            <pc:docMk/>
            <pc:sldMk cId="3515347564" sldId="275"/>
            <ac:cxnSpMk id="21" creationId="{F05E2EA2-AC7C-0138-19B8-AB4D30DC3896}"/>
          </ac:cxnSpMkLst>
        </pc:cxnChg>
        <pc:cxnChg chg="add mod">
          <ac:chgData name="Seamus Garvey (staff)" userId="4fd141c3-c547-466c-a1c6-fba05d18364b" providerId="ADAL" clId="{A0A29849-04F1-43B1-9861-1AA6963741A4}" dt="2023-10-07T18:37:45.996" v="3897" actId="14100"/>
          <ac:cxnSpMkLst>
            <pc:docMk/>
            <pc:sldMk cId="3515347564" sldId="275"/>
            <ac:cxnSpMk id="22" creationId="{95A76832-5868-051A-E7A7-3BCF24FF954F}"/>
          </ac:cxnSpMkLst>
        </pc:cxnChg>
      </pc:sldChg>
      <pc:sldChg chg="addSp delSp modSp mod">
        <pc:chgData name="Seamus Garvey (staff)" userId="4fd141c3-c547-466c-a1c6-fba05d18364b" providerId="ADAL" clId="{A0A29849-04F1-43B1-9861-1AA6963741A4}" dt="2023-10-07T17:57:54.376" v="3314" actId="114"/>
        <pc:sldMkLst>
          <pc:docMk/>
          <pc:sldMk cId="496248076" sldId="276"/>
        </pc:sldMkLst>
        <pc:spChg chg="mod">
          <ac:chgData name="Seamus Garvey (staff)" userId="4fd141c3-c547-466c-a1c6-fba05d18364b" providerId="ADAL" clId="{A0A29849-04F1-43B1-9861-1AA6963741A4}" dt="2023-10-06T15:11:14.427" v="2561" actId="20577"/>
          <ac:spMkLst>
            <pc:docMk/>
            <pc:sldMk cId="496248076" sldId="276"/>
            <ac:spMk id="2" creationId="{00000000-0000-0000-0000-000000000000}"/>
          </ac:spMkLst>
        </pc:spChg>
        <pc:spChg chg="mod">
          <ac:chgData name="Seamus Garvey (staff)" userId="4fd141c3-c547-466c-a1c6-fba05d18364b" providerId="ADAL" clId="{A0A29849-04F1-43B1-9861-1AA6963741A4}" dt="2023-10-07T17:57:54.376" v="3314" actId="114"/>
          <ac:spMkLst>
            <pc:docMk/>
            <pc:sldMk cId="496248076" sldId="276"/>
            <ac:spMk id="3" creationId="{00000000-0000-0000-0000-000000000000}"/>
          </ac:spMkLst>
        </pc:spChg>
        <pc:spChg chg="mod">
          <ac:chgData name="Seamus Garvey (staff)" userId="4fd141c3-c547-466c-a1c6-fba05d18364b" providerId="ADAL" clId="{A0A29849-04F1-43B1-9861-1AA6963741A4}" dt="2023-10-06T13:44:54.484" v="20"/>
          <ac:spMkLst>
            <pc:docMk/>
            <pc:sldMk cId="496248076" sldId="276"/>
            <ac:spMk id="7" creationId="{8019A326-94D1-D3D6-C87A-CEA94C93FAD4}"/>
          </ac:spMkLst>
        </pc:spChg>
        <pc:spChg chg="add del">
          <ac:chgData name="Seamus Garvey (staff)" userId="4fd141c3-c547-466c-a1c6-fba05d18364b" providerId="ADAL" clId="{A0A29849-04F1-43B1-9861-1AA6963741A4}" dt="2023-10-06T15:11:53.698" v="2564" actId="22"/>
          <ac:spMkLst>
            <pc:docMk/>
            <pc:sldMk cId="496248076" sldId="276"/>
            <ac:spMk id="10" creationId="{EB2A71B7-097F-9A6F-3D0E-619BC4AE396F}"/>
          </ac:spMkLst>
        </pc:spChg>
        <pc:spChg chg="add mod">
          <ac:chgData name="Seamus Garvey (staff)" userId="4fd141c3-c547-466c-a1c6-fba05d18364b" providerId="ADAL" clId="{A0A29849-04F1-43B1-9861-1AA6963741A4}" dt="2023-10-06T15:38:32.114" v="2981" actId="1076"/>
          <ac:spMkLst>
            <pc:docMk/>
            <pc:sldMk cId="496248076" sldId="276"/>
            <ac:spMk id="12" creationId="{66B7908E-F3BF-FC68-D76E-0B820F453DA1}"/>
          </ac:spMkLst>
        </pc:spChg>
        <pc:grpChg chg="add mod">
          <ac:chgData name="Seamus Garvey (staff)" userId="4fd141c3-c547-466c-a1c6-fba05d18364b" providerId="ADAL" clId="{A0A29849-04F1-43B1-9861-1AA6963741A4}" dt="2023-10-06T13:44:54.484" v="20"/>
          <ac:grpSpMkLst>
            <pc:docMk/>
            <pc:sldMk cId="496248076" sldId="276"/>
            <ac:grpSpMk id="6" creationId="{3244550D-C315-4EB0-3757-DF96C75FBE24}"/>
          </ac:grpSpMkLst>
        </pc:grpChg>
        <pc:picChg chg="del">
          <ac:chgData name="Seamus Garvey (staff)" userId="4fd141c3-c547-466c-a1c6-fba05d18364b" providerId="ADAL" clId="{A0A29849-04F1-43B1-9861-1AA6963741A4}" dt="2023-10-06T13:44:54.152" v="19" actId="478"/>
          <ac:picMkLst>
            <pc:docMk/>
            <pc:sldMk cId="496248076" sldId="276"/>
            <ac:picMk id="4" creationId="{00000000-0000-0000-0000-000000000000}"/>
          </ac:picMkLst>
        </pc:picChg>
        <pc:picChg chg="mod">
          <ac:chgData name="Seamus Garvey (staff)" userId="4fd141c3-c547-466c-a1c6-fba05d18364b" providerId="ADAL" clId="{A0A29849-04F1-43B1-9861-1AA6963741A4}" dt="2023-10-06T13:44:54.484" v="20"/>
          <ac:picMkLst>
            <pc:docMk/>
            <pc:sldMk cId="496248076" sldId="276"/>
            <ac:picMk id="8" creationId="{7D12BEAE-6691-4CD0-0889-13E786F07F2C}"/>
          </ac:picMkLst>
        </pc:picChg>
      </pc:sldChg>
      <pc:sldChg chg="addSp delSp modSp add del mod">
        <pc:chgData name="Seamus Garvey (staff)" userId="4fd141c3-c547-466c-a1c6-fba05d18364b" providerId="ADAL" clId="{A0A29849-04F1-43B1-9861-1AA6963741A4}" dt="2023-10-06T15:11:59.516" v="2566" actId="47"/>
        <pc:sldMkLst>
          <pc:docMk/>
          <pc:sldMk cId="1919057255" sldId="277"/>
        </pc:sldMkLst>
        <pc:spChg chg="mod">
          <ac:chgData name="Seamus Garvey (staff)" userId="4fd141c3-c547-466c-a1c6-fba05d18364b" providerId="ADAL" clId="{A0A29849-04F1-43B1-9861-1AA6963741A4}" dt="2023-10-06T13:44:57.709" v="22"/>
          <ac:spMkLst>
            <pc:docMk/>
            <pc:sldMk cId="1919057255" sldId="277"/>
            <ac:spMk id="7" creationId="{6AF88E51-3749-0912-F8E6-8DAE35BD6969}"/>
          </ac:spMkLst>
        </pc:spChg>
        <pc:grpChg chg="add mod">
          <ac:chgData name="Seamus Garvey (staff)" userId="4fd141c3-c547-466c-a1c6-fba05d18364b" providerId="ADAL" clId="{A0A29849-04F1-43B1-9861-1AA6963741A4}" dt="2023-10-06T13:44:57.709" v="22"/>
          <ac:grpSpMkLst>
            <pc:docMk/>
            <pc:sldMk cId="1919057255" sldId="277"/>
            <ac:grpSpMk id="6" creationId="{43EFAA2B-4E00-55D2-4E8B-B04DA5E8D559}"/>
          </ac:grpSpMkLst>
        </pc:grpChg>
        <pc:picChg chg="del">
          <ac:chgData name="Seamus Garvey (staff)" userId="4fd141c3-c547-466c-a1c6-fba05d18364b" providerId="ADAL" clId="{A0A29849-04F1-43B1-9861-1AA6963741A4}" dt="2023-10-06T13:44:57.398" v="21" actId="478"/>
          <ac:picMkLst>
            <pc:docMk/>
            <pc:sldMk cId="1919057255" sldId="277"/>
            <ac:picMk id="4" creationId="{00000000-0000-0000-0000-000000000000}"/>
          </ac:picMkLst>
        </pc:picChg>
        <pc:picChg chg="mod">
          <ac:chgData name="Seamus Garvey (staff)" userId="4fd141c3-c547-466c-a1c6-fba05d18364b" providerId="ADAL" clId="{A0A29849-04F1-43B1-9861-1AA6963741A4}" dt="2023-10-06T13:44:57.709" v="22"/>
          <ac:picMkLst>
            <pc:docMk/>
            <pc:sldMk cId="1919057255" sldId="277"/>
            <ac:picMk id="8" creationId="{B5A6B10D-B57B-9EA9-C308-9E5FD7A747E1}"/>
          </ac:picMkLst>
        </pc:picChg>
      </pc:sldChg>
      <pc:sldChg chg="addSp delSp modSp mod">
        <pc:chgData name="Seamus Garvey (staff)" userId="4fd141c3-c547-466c-a1c6-fba05d18364b" providerId="ADAL" clId="{A0A29849-04F1-43B1-9861-1AA6963741A4}" dt="2023-10-06T13:45:01.889" v="24"/>
        <pc:sldMkLst>
          <pc:docMk/>
          <pc:sldMk cId="3813112506" sldId="278"/>
        </pc:sldMkLst>
        <pc:spChg chg="mod">
          <ac:chgData name="Seamus Garvey (staff)" userId="4fd141c3-c547-466c-a1c6-fba05d18364b" providerId="ADAL" clId="{A0A29849-04F1-43B1-9861-1AA6963741A4}" dt="2023-10-06T13:45:01.889" v="24"/>
          <ac:spMkLst>
            <pc:docMk/>
            <pc:sldMk cId="3813112506" sldId="278"/>
            <ac:spMk id="20" creationId="{EA1074C4-11E6-D6D7-A725-1BF417E6496F}"/>
          </ac:spMkLst>
        </pc:spChg>
        <pc:grpChg chg="add mod">
          <ac:chgData name="Seamus Garvey (staff)" userId="4fd141c3-c547-466c-a1c6-fba05d18364b" providerId="ADAL" clId="{A0A29849-04F1-43B1-9861-1AA6963741A4}" dt="2023-10-06T13:45:01.889" v="24"/>
          <ac:grpSpMkLst>
            <pc:docMk/>
            <pc:sldMk cId="3813112506" sldId="278"/>
            <ac:grpSpMk id="13" creationId="{F60EAD55-A0D0-53DB-7D26-FECCBBD1EBCD}"/>
          </ac:grpSpMkLst>
        </pc:grpChg>
        <pc:picChg chg="del">
          <ac:chgData name="Seamus Garvey (staff)" userId="4fd141c3-c547-466c-a1c6-fba05d18364b" providerId="ADAL" clId="{A0A29849-04F1-43B1-9861-1AA6963741A4}" dt="2023-10-06T13:45:01.504" v="23" actId="478"/>
          <ac:picMkLst>
            <pc:docMk/>
            <pc:sldMk cId="3813112506" sldId="278"/>
            <ac:picMk id="4" creationId="{00000000-0000-0000-0000-000000000000}"/>
          </ac:picMkLst>
        </pc:picChg>
        <pc:picChg chg="mod">
          <ac:chgData name="Seamus Garvey (staff)" userId="4fd141c3-c547-466c-a1c6-fba05d18364b" providerId="ADAL" clId="{A0A29849-04F1-43B1-9861-1AA6963741A4}" dt="2023-10-06T13:45:01.889" v="24"/>
          <ac:picMkLst>
            <pc:docMk/>
            <pc:sldMk cId="3813112506" sldId="278"/>
            <ac:picMk id="22" creationId="{94D7E4A3-D74C-B7B1-559A-48171F5AD0F5}"/>
          </ac:picMkLst>
        </pc:picChg>
      </pc:sldChg>
      <pc:sldChg chg="addSp delSp modSp del mod">
        <pc:chgData name="Seamus Garvey (staff)" userId="4fd141c3-c547-466c-a1c6-fba05d18364b" providerId="ADAL" clId="{A0A29849-04F1-43B1-9861-1AA6963741A4}" dt="2023-10-06T15:14:49.307" v="2615" actId="47"/>
        <pc:sldMkLst>
          <pc:docMk/>
          <pc:sldMk cId="3523945317" sldId="279"/>
        </pc:sldMkLst>
        <pc:spChg chg="mod">
          <ac:chgData name="Seamus Garvey (staff)" userId="4fd141c3-c547-466c-a1c6-fba05d18364b" providerId="ADAL" clId="{A0A29849-04F1-43B1-9861-1AA6963741A4}" dt="2023-10-06T13:45:05.761" v="26"/>
          <ac:spMkLst>
            <pc:docMk/>
            <pc:sldMk cId="3523945317" sldId="279"/>
            <ac:spMk id="8" creationId="{0F2AEB97-4768-A988-490B-C4E0FE2BB03D}"/>
          </ac:spMkLst>
        </pc:spChg>
        <pc:grpChg chg="add mod">
          <ac:chgData name="Seamus Garvey (staff)" userId="4fd141c3-c547-466c-a1c6-fba05d18364b" providerId="ADAL" clId="{A0A29849-04F1-43B1-9861-1AA6963741A4}" dt="2023-10-06T13:45:05.761" v="26"/>
          <ac:grpSpMkLst>
            <pc:docMk/>
            <pc:sldMk cId="3523945317" sldId="279"/>
            <ac:grpSpMk id="6" creationId="{D37C27FD-D981-BFD5-D2F2-CBABF02A1610}"/>
          </ac:grpSpMkLst>
        </pc:grpChg>
        <pc:picChg chg="del">
          <ac:chgData name="Seamus Garvey (staff)" userId="4fd141c3-c547-466c-a1c6-fba05d18364b" providerId="ADAL" clId="{A0A29849-04F1-43B1-9861-1AA6963741A4}" dt="2023-10-06T13:45:05.059" v="25" actId="478"/>
          <ac:picMkLst>
            <pc:docMk/>
            <pc:sldMk cId="3523945317" sldId="279"/>
            <ac:picMk id="4" creationId="{00000000-0000-0000-0000-000000000000}"/>
          </ac:picMkLst>
        </pc:picChg>
        <pc:picChg chg="mod">
          <ac:chgData name="Seamus Garvey (staff)" userId="4fd141c3-c547-466c-a1c6-fba05d18364b" providerId="ADAL" clId="{A0A29849-04F1-43B1-9861-1AA6963741A4}" dt="2023-10-06T13:45:05.761" v="26"/>
          <ac:picMkLst>
            <pc:docMk/>
            <pc:sldMk cId="3523945317" sldId="279"/>
            <ac:picMk id="9" creationId="{79EEA989-9656-1B39-CD45-242B0AE77620}"/>
          </ac:picMkLst>
        </pc:picChg>
      </pc:sldChg>
      <pc:sldChg chg="addSp delSp modSp mod">
        <pc:chgData name="Seamus Garvey (staff)" userId="4fd141c3-c547-466c-a1c6-fba05d18364b" providerId="ADAL" clId="{A0A29849-04F1-43B1-9861-1AA6963741A4}" dt="2023-10-07T18:01:35.186" v="3538" actId="1076"/>
        <pc:sldMkLst>
          <pc:docMk/>
          <pc:sldMk cId="687189695" sldId="280"/>
        </pc:sldMkLst>
        <pc:spChg chg="mod">
          <ac:chgData name="Seamus Garvey (staff)" userId="4fd141c3-c547-466c-a1c6-fba05d18364b" providerId="ADAL" clId="{A0A29849-04F1-43B1-9861-1AA6963741A4}" dt="2023-10-06T15:18:52.470" v="2784" actId="1076"/>
          <ac:spMkLst>
            <pc:docMk/>
            <pc:sldMk cId="687189695" sldId="280"/>
            <ac:spMk id="2" creationId="{00000000-0000-0000-0000-000000000000}"/>
          </ac:spMkLst>
        </pc:spChg>
        <pc:spChg chg="del mod">
          <ac:chgData name="Seamus Garvey (staff)" userId="4fd141c3-c547-466c-a1c6-fba05d18364b" providerId="ADAL" clId="{A0A29849-04F1-43B1-9861-1AA6963741A4}" dt="2023-10-06T15:15:08.591" v="2644" actId="478"/>
          <ac:spMkLst>
            <pc:docMk/>
            <pc:sldMk cId="687189695" sldId="280"/>
            <ac:spMk id="3" creationId="{00000000-0000-0000-0000-000000000000}"/>
          </ac:spMkLst>
        </pc:spChg>
        <pc:spChg chg="add mod">
          <ac:chgData name="Seamus Garvey (staff)" userId="4fd141c3-c547-466c-a1c6-fba05d18364b" providerId="ADAL" clId="{A0A29849-04F1-43B1-9861-1AA6963741A4}" dt="2023-10-07T17:59:36.007" v="3429" actId="20577"/>
          <ac:spMkLst>
            <pc:docMk/>
            <pc:sldMk cId="687189695" sldId="280"/>
            <ac:spMk id="3" creationId="{88864BD0-13CC-1862-911E-7A93A02FCCE0}"/>
          </ac:spMkLst>
        </pc:spChg>
        <pc:spChg chg="add mod">
          <ac:chgData name="Seamus Garvey (staff)" userId="4fd141c3-c547-466c-a1c6-fba05d18364b" providerId="ADAL" clId="{A0A29849-04F1-43B1-9861-1AA6963741A4}" dt="2023-10-07T18:01:35.186" v="3538" actId="1076"/>
          <ac:spMkLst>
            <pc:docMk/>
            <pc:sldMk cId="687189695" sldId="280"/>
            <ac:spMk id="4" creationId="{10E28DBC-DE01-3B82-8EB0-50B5E50FEF90}"/>
          </ac:spMkLst>
        </pc:spChg>
        <pc:spChg chg="mod">
          <ac:chgData name="Seamus Garvey (staff)" userId="4fd141c3-c547-466c-a1c6-fba05d18364b" providerId="ADAL" clId="{A0A29849-04F1-43B1-9861-1AA6963741A4}" dt="2023-10-06T13:45:19.688" v="28"/>
          <ac:spMkLst>
            <pc:docMk/>
            <pc:sldMk cId="687189695" sldId="280"/>
            <ac:spMk id="7" creationId="{8FFB8A97-79E2-D00B-DFD8-2AD180BF5956}"/>
          </ac:spMkLst>
        </pc:spChg>
        <pc:spChg chg="add mod">
          <ac:chgData name="Seamus Garvey (staff)" userId="4fd141c3-c547-466c-a1c6-fba05d18364b" providerId="ADAL" clId="{A0A29849-04F1-43B1-9861-1AA6963741A4}" dt="2023-10-07T18:00:40.506" v="3460" actId="1076"/>
          <ac:spMkLst>
            <pc:docMk/>
            <pc:sldMk cId="687189695" sldId="280"/>
            <ac:spMk id="9" creationId="{875ED845-C524-73BD-3763-0F2DD40DD1A1}"/>
          </ac:spMkLst>
        </pc:spChg>
        <pc:spChg chg="add del mod">
          <ac:chgData name="Seamus Garvey (staff)" userId="4fd141c3-c547-466c-a1c6-fba05d18364b" providerId="ADAL" clId="{A0A29849-04F1-43B1-9861-1AA6963741A4}" dt="2023-10-06T15:15:17.249" v="2645" actId="478"/>
          <ac:spMkLst>
            <pc:docMk/>
            <pc:sldMk cId="687189695" sldId="280"/>
            <ac:spMk id="9" creationId="{DB5A3E9B-3434-6DB7-263D-F47DB8615042}"/>
          </ac:spMkLst>
        </pc:spChg>
        <pc:spChg chg="add mod">
          <ac:chgData name="Seamus Garvey (staff)" userId="4fd141c3-c547-466c-a1c6-fba05d18364b" providerId="ADAL" clId="{A0A29849-04F1-43B1-9861-1AA6963741A4}" dt="2023-10-06T15:17:43.517" v="2749" actId="114"/>
          <ac:spMkLst>
            <pc:docMk/>
            <pc:sldMk cId="687189695" sldId="280"/>
            <ac:spMk id="10" creationId="{9CF4BBEC-158C-D2D6-2079-E08788171162}"/>
          </ac:spMkLst>
        </pc:spChg>
        <pc:spChg chg="add del mod">
          <ac:chgData name="Seamus Garvey (staff)" userId="4fd141c3-c547-466c-a1c6-fba05d18364b" providerId="ADAL" clId="{A0A29849-04F1-43B1-9861-1AA6963741A4}" dt="2023-10-06T15:16:48.987" v="2701"/>
          <ac:spMkLst>
            <pc:docMk/>
            <pc:sldMk cId="687189695" sldId="280"/>
            <ac:spMk id="11" creationId="{D919CBD3-83EB-BD1F-C67F-DDAADC564D34}"/>
          </ac:spMkLst>
        </pc:spChg>
        <pc:spChg chg="add mod">
          <ac:chgData name="Seamus Garvey (staff)" userId="4fd141c3-c547-466c-a1c6-fba05d18364b" providerId="ADAL" clId="{A0A29849-04F1-43B1-9861-1AA6963741A4}" dt="2023-10-07T17:58:36.689" v="3315" actId="1076"/>
          <ac:spMkLst>
            <pc:docMk/>
            <pc:sldMk cId="687189695" sldId="280"/>
            <ac:spMk id="12" creationId="{E0FBB220-48D2-B4F8-6981-C5DA692BD373}"/>
          </ac:spMkLst>
        </pc:spChg>
        <pc:spChg chg="add mod">
          <ac:chgData name="Seamus Garvey (staff)" userId="4fd141c3-c547-466c-a1c6-fba05d18364b" providerId="ADAL" clId="{A0A29849-04F1-43B1-9861-1AA6963741A4}" dt="2023-10-06T15:21:33.452" v="2940" actId="20577"/>
          <ac:spMkLst>
            <pc:docMk/>
            <pc:sldMk cId="687189695" sldId="280"/>
            <ac:spMk id="13" creationId="{00647FE0-9C18-2E6F-66BB-4DACEDF2A52F}"/>
          </ac:spMkLst>
        </pc:spChg>
        <pc:grpChg chg="add mod">
          <ac:chgData name="Seamus Garvey (staff)" userId="4fd141c3-c547-466c-a1c6-fba05d18364b" providerId="ADAL" clId="{A0A29849-04F1-43B1-9861-1AA6963741A4}" dt="2023-10-06T13:45:19.688" v="28"/>
          <ac:grpSpMkLst>
            <pc:docMk/>
            <pc:sldMk cId="687189695" sldId="280"/>
            <ac:grpSpMk id="6" creationId="{4B812A2D-AA6C-84AC-A9E2-DC18C7ACD94C}"/>
          </ac:grpSpMkLst>
        </pc:grpChg>
        <pc:picChg chg="del">
          <ac:chgData name="Seamus Garvey (staff)" userId="4fd141c3-c547-466c-a1c6-fba05d18364b" providerId="ADAL" clId="{A0A29849-04F1-43B1-9861-1AA6963741A4}" dt="2023-10-06T13:45:19.271" v="27" actId="478"/>
          <ac:picMkLst>
            <pc:docMk/>
            <pc:sldMk cId="687189695" sldId="280"/>
            <ac:picMk id="4" creationId="{00000000-0000-0000-0000-000000000000}"/>
          </ac:picMkLst>
        </pc:picChg>
        <pc:picChg chg="mod">
          <ac:chgData name="Seamus Garvey (staff)" userId="4fd141c3-c547-466c-a1c6-fba05d18364b" providerId="ADAL" clId="{A0A29849-04F1-43B1-9861-1AA6963741A4}" dt="2023-10-06T13:45:19.688" v="28"/>
          <ac:picMkLst>
            <pc:docMk/>
            <pc:sldMk cId="687189695" sldId="280"/>
            <ac:picMk id="8" creationId="{487484B9-48A9-085D-6AAC-C938E4FB70FB}"/>
          </ac:picMkLst>
        </pc:picChg>
        <pc:picChg chg="del">
          <ac:chgData name="Seamus Garvey (staff)" userId="4fd141c3-c547-466c-a1c6-fba05d18364b" providerId="ADAL" clId="{A0A29849-04F1-43B1-9861-1AA6963741A4}" dt="2023-10-06T15:15:18.234" v="2646" actId="478"/>
          <ac:picMkLst>
            <pc:docMk/>
            <pc:sldMk cId="687189695" sldId="280"/>
            <ac:picMk id="1026" creationId="{00000000-0000-0000-0000-000000000000}"/>
          </ac:picMkLst>
        </pc:picChg>
      </pc:sldChg>
      <pc:sldChg chg="addSp delSp modSp del mod">
        <pc:chgData name="Seamus Garvey (staff)" userId="4fd141c3-c547-466c-a1c6-fba05d18364b" providerId="ADAL" clId="{A0A29849-04F1-43B1-9861-1AA6963741A4}" dt="2023-10-06T15:15:37.320" v="2650" actId="47"/>
        <pc:sldMkLst>
          <pc:docMk/>
          <pc:sldMk cId="4184935793" sldId="281"/>
        </pc:sldMkLst>
        <pc:spChg chg="mod">
          <ac:chgData name="Seamus Garvey (staff)" userId="4fd141c3-c547-466c-a1c6-fba05d18364b" providerId="ADAL" clId="{A0A29849-04F1-43B1-9861-1AA6963741A4}" dt="2023-10-06T13:45:23.450" v="30"/>
          <ac:spMkLst>
            <pc:docMk/>
            <pc:sldMk cId="4184935793" sldId="281"/>
            <ac:spMk id="8" creationId="{4A242AB7-6FA7-15A0-0F1D-C68629BBA412}"/>
          </ac:spMkLst>
        </pc:spChg>
        <pc:grpChg chg="add mod">
          <ac:chgData name="Seamus Garvey (staff)" userId="4fd141c3-c547-466c-a1c6-fba05d18364b" providerId="ADAL" clId="{A0A29849-04F1-43B1-9861-1AA6963741A4}" dt="2023-10-06T13:45:23.450" v="30"/>
          <ac:grpSpMkLst>
            <pc:docMk/>
            <pc:sldMk cId="4184935793" sldId="281"/>
            <ac:grpSpMk id="7" creationId="{85918FF4-06C9-17BD-D373-8D02D5E1EB40}"/>
          </ac:grpSpMkLst>
        </pc:grpChg>
        <pc:picChg chg="del">
          <ac:chgData name="Seamus Garvey (staff)" userId="4fd141c3-c547-466c-a1c6-fba05d18364b" providerId="ADAL" clId="{A0A29849-04F1-43B1-9861-1AA6963741A4}" dt="2023-10-06T13:45:23.057" v="29" actId="478"/>
          <ac:picMkLst>
            <pc:docMk/>
            <pc:sldMk cId="4184935793" sldId="281"/>
            <ac:picMk id="4" creationId="{00000000-0000-0000-0000-000000000000}"/>
          </ac:picMkLst>
        </pc:picChg>
        <pc:picChg chg="mod">
          <ac:chgData name="Seamus Garvey (staff)" userId="4fd141c3-c547-466c-a1c6-fba05d18364b" providerId="ADAL" clId="{A0A29849-04F1-43B1-9861-1AA6963741A4}" dt="2023-10-06T13:45:23.450" v="30"/>
          <ac:picMkLst>
            <pc:docMk/>
            <pc:sldMk cId="4184935793" sldId="281"/>
            <ac:picMk id="9" creationId="{7367D0D1-D4A6-537B-7B8D-E1E906601DC7}"/>
          </ac:picMkLst>
        </pc:picChg>
      </pc:sldChg>
      <pc:sldChg chg="addSp delSp modSp add mod ord">
        <pc:chgData name="Seamus Garvey (staff)" userId="4fd141c3-c547-466c-a1c6-fba05d18364b" providerId="ADAL" clId="{A0A29849-04F1-43B1-9861-1AA6963741A4}" dt="2023-10-07T19:03:25.755" v="3899" actId="20577"/>
        <pc:sldMkLst>
          <pc:docMk/>
          <pc:sldMk cId="3967917107" sldId="282"/>
        </pc:sldMkLst>
        <pc:spChg chg="del">
          <ac:chgData name="Seamus Garvey (staff)" userId="4fd141c3-c547-466c-a1c6-fba05d18364b" providerId="ADAL" clId="{A0A29849-04F1-43B1-9861-1AA6963741A4}" dt="2023-10-06T13:46:08.093" v="32" actId="478"/>
          <ac:spMkLst>
            <pc:docMk/>
            <pc:sldMk cId="3967917107" sldId="282"/>
            <ac:spMk id="2" creationId="{00000000-0000-0000-0000-000000000000}"/>
          </ac:spMkLst>
        </pc:spChg>
        <pc:spChg chg="add mod">
          <ac:chgData name="Seamus Garvey (staff)" userId="4fd141c3-c547-466c-a1c6-fba05d18364b" providerId="ADAL" clId="{A0A29849-04F1-43B1-9861-1AA6963741A4}" dt="2023-10-07T17:50:43.891" v="3172" actId="1076"/>
          <ac:spMkLst>
            <pc:docMk/>
            <pc:sldMk cId="3967917107" sldId="282"/>
            <ac:spMk id="2" creationId="{F290C22C-AFBE-5A4E-C6C4-7C5C2244050B}"/>
          </ac:spMkLst>
        </pc:spChg>
        <pc:spChg chg="del">
          <ac:chgData name="Seamus Garvey (staff)" userId="4fd141c3-c547-466c-a1c6-fba05d18364b" providerId="ADAL" clId="{A0A29849-04F1-43B1-9861-1AA6963741A4}" dt="2023-10-06T13:46:08.093" v="32" actId="478"/>
          <ac:spMkLst>
            <pc:docMk/>
            <pc:sldMk cId="3967917107" sldId="282"/>
            <ac:spMk id="3" creationId="{00000000-0000-0000-0000-000000000000}"/>
          </ac:spMkLst>
        </pc:spChg>
        <pc:spChg chg="add del mod">
          <ac:chgData name="Seamus Garvey (staff)" userId="4fd141c3-c547-466c-a1c6-fba05d18364b" providerId="ADAL" clId="{A0A29849-04F1-43B1-9861-1AA6963741A4}" dt="2023-10-06T13:46:12.906" v="34" actId="478"/>
          <ac:spMkLst>
            <pc:docMk/>
            <pc:sldMk cId="3967917107" sldId="282"/>
            <ac:spMk id="6" creationId="{D5AA4F5B-189F-481B-16CF-7C010A2F2188}"/>
          </ac:spMkLst>
        </pc:spChg>
        <pc:spChg chg="add del mod">
          <ac:chgData name="Seamus Garvey (staff)" userId="4fd141c3-c547-466c-a1c6-fba05d18364b" providerId="ADAL" clId="{A0A29849-04F1-43B1-9861-1AA6963741A4}" dt="2023-10-06T13:46:10.747" v="33" actId="478"/>
          <ac:spMkLst>
            <pc:docMk/>
            <pc:sldMk cId="3967917107" sldId="282"/>
            <ac:spMk id="7" creationId="{2A5F577A-3F4A-FF80-8575-CBC94CC7E8C1}"/>
          </ac:spMkLst>
        </pc:spChg>
        <pc:spChg chg="mod">
          <ac:chgData name="Seamus Garvey (staff)" userId="4fd141c3-c547-466c-a1c6-fba05d18364b" providerId="ADAL" clId="{A0A29849-04F1-43B1-9861-1AA6963741A4}" dt="2023-10-06T13:46:21.541" v="38"/>
          <ac:spMkLst>
            <pc:docMk/>
            <pc:sldMk cId="3967917107" sldId="282"/>
            <ac:spMk id="9" creationId="{07B2A43C-7D55-FD3A-2CE1-F502AA7D589F}"/>
          </ac:spMkLst>
        </pc:spChg>
        <pc:spChg chg="add mod">
          <ac:chgData name="Seamus Garvey (staff)" userId="4fd141c3-c547-466c-a1c6-fba05d18364b" providerId="ADAL" clId="{A0A29849-04F1-43B1-9861-1AA6963741A4}" dt="2023-10-06T15:21:48.325" v="2968" actId="1036"/>
          <ac:spMkLst>
            <pc:docMk/>
            <pc:sldMk cId="3967917107" sldId="282"/>
            <ac:spMk id="11" creationId="{277F1141-6D0E-B2B6-CFFF-4955FD3F6903}"/>
          </ac:spMkLst>
        </pc:spChg>
        <pc:spChg chg="add mod">
          <ac:chgData name="Seamus Garvey (staff)" userId="4fd141c3-c547-466c-a1c6-fba05d18364b" providerId="ADAL" clId="{A0A29849-04F1-43B1-9861-1AA6963741A4}" dt="2023-10-07T19:03:25.755" v="3899" actId="20577"/>
          <ac:spMkLst>
            <pc:docMk/>
            <pc:sldMk cId="3967917107" sldId="282"/>
            <ac:spMk id="12" creationId="{53024F3B-9BAF-787F-E28D-B7DBF578B336}"/>
          </ac:spMkLst>
        </pc:spChg>
        <pc:grpChg chg="add mod">
          <ac:chgData name="Seamus Garvey (staff)" userId="4fd141c3-c547-466c-a1c6-fba05d18364b" providerId="ADAL" clId="{A0A29849-04F1-43B1-9861-1AA6963741A4}" dt="2023-10-06T13:46:37.284" v="43" actId="14100"/>
          <ac:grpSpMkLst>
            <pc:docMk/>
            <pc:sldMk cId="3967917107" sldId="282"/>
            <ac:grpSpMk id="8" creationId="{2B16CF95-5D1E-96B8-7CCE-7308E45C40A9}"/>
          </ac:grpSpMkLst>
        </pc:grpChg>
        <pc:picChg chg="del">
          <ac:chgData name="Seamus Garvey (staff)" userId="4fd141c3-c547-466c-a1c6-fba05d18364b" providerId="ADAL" clId="{A0A29849-04F1-43B1-9861-1AA6963741A4}" dt="2023-10-06T13:46:14.609" v="35" actId="478"/>
          <ac:picMkLst>
            <pc:docMk/>
            <pc:sldMk cId="3967917107" sldId="282"/>
            <ac:picMk id="4" creationId="{00000000-0000-0000-0000-000000000000}"/>
          </ac:picMkLst>
        </pc:picChg>
        <pc:picChg chg="mod">
          <ac:chgData name="Seamus Garvey (staff)" userId="4fd141c3-c547-466c-a1c6-fba05d18364b" providerId="ADAL" clId="{A0A29849-04F1-43B1-9861-1AA6963741A4}" dt="2023-10-06T13:46:21.541" v="38"/>
          <ac:picMkLst>
            <pc:docMk/>
            <pc:sldMk cId="3967917107" sldId="282"/>
            <ac:picMk id="10" creationId="{EC309C02-9E8A-EEEF-71E4-E0F86CBC10AC}"/>
          </ac:picMkLst>
        </pc:picChg>
      </pc:sldChg>
      <pc:sldChg chg="add del">
        <pc:chgData name="Seamus Garvey (staff)" userId="4fd141c3-c547-466c-a1c6-fba05d18364b" providerId="ADAL" clId="{A0A29849-04F1-43B1-9861-1AA6963741A4}" dt="2023-10-06T13:46:16.714" v="37"/>
        <pc:sldMkLst>
          <pc:docMk/>
          <pc:sldMk cId="404429545" sldId="283"/>
        </pc:sldMkLst>
      </pc:sldChg>
      <pc:sldChg chg="modSp add mod">
        <pc:chgData name="Seamus Garvey (staff)" userId="4fd141c3-c547-466c-a1c6-fba05d18364b" providerId="ADAL" clId="{A0A29849-04F1-43B1-9861-1AA6963741A4}" dt="2023-10-07T17:51:04.013" v="3173" actId="114"/>
        <pc:sldMkLst>
          <pc:docMk/>
          <pc:sldMk cId="3972602415" sldId="283"/>
        </pc:sldMkLst>
        <pc:spChg chg="mod">
          <ac:chgData name="Seamus Garvey (staff)" userId="4fd141c3-c547-466c-a1c6-fba05d18364b" providerId="ADAL" clId="{A0A29849-04F1-43B1-9861-1AA6963741A4}" dt="2023-10-06T13:54:26.296" v="606" actId="20577"/>
          <ac:spMkLst>
            <pc:docMk/>
            <pc:sldMk cId="3972602415" sldId="283"/>
            <ac:spMk id="2" creationId="{00000000-0000-0000-0000-000000000000}"/>
          </ac:spMkLst>
        </pc:spChg>
        <pc:spChg chg="mod">
          <ac:chgData name="Seamus Garvey (staff)" userId="4fd141c3-c547-466c-a1c6-fba05d18364b" providerId="ADAL" clId="{A0A29849-04F1-43B1-9861-1AA6963741A4}" dt="2023-10-07T17:51:04.013" v="3173" actId="114"/>
          <ac:spMkLst>
            <pc:docMk/>
            <pc:sldMk cId="3972602415" sldId="283"/>
            <ac:spMk id="3" creationId="{00000000-0000-0000-0000-000000000000}"/>
          </ac:spMkLst>
        </pc:spChg>
      </pc:sldChg>
      <pc:sldChg chg="modSp add mod">
        <pc:chgData name="Seamus Garvey (staff)" userId="4fd141c3-c547-466c-a1c6-fba05d18364b" providerId="ADAL" clId="{A0A29849-04F1-43B1-9861-1AA6963741A4}" dt="2023-10-06T14:08:27.495" v="1763" actId="20577"/>
        <pc:sldMkLst>
          <pc:docMk/>
          <pc:sldMk cId="543027300" sldId="284"/>
        </pc:sldMkLst>
        <pc:spChg chg="mod">
          <ac:chgData name="Seamus Garvey (staff)" userId="4fd141c3-c547-466c-a1c6-fba05d18364b" providerId="ADAL" clId="{A0A29849-04F1-43B1-9861-1AA6963741A4}" dt="2023-10-06T14:01:52.878" v="1217" actId="20577"/>
          <ac:spMkLst>
            <pc:docMk/>
            <pc:sldMk cId="543027300" sldId="284"/>
            <ac:spMk id="2" creationId="{00000000-0000-0000-0000-000000000000}"/>
          </ac:spMkLst>
        </pc:spChg>
        <pc:spChg chg="mod">
          <ac:chgData name="Seamus Garvey (staff)" userId="4fd141c3-c547-466c-a1c6-fba05d18364b" providerId="ADAL" clId="{A0A29849-04F1-43B1-9861-1AA6963741A4}" dt="2023-10-06T14:08:27.495" v="1763" actId="20577"/>
          <ac:spMkLst>
            <pc:docMk/>
            <pc:sldMk cId="543027300" sldId="284"/>
            <ac:spMk id="3" creationId="{00000000-0000-0000-0000-000000000000}"/>
          </ac:spMkLst>
        </pc:spChg>
      </pc:sldChg>
      <pc:sldChg chg="new del">
        <pc:chgData name="Seamus Garvey (staff)" userId="4fd141c3-c547-466c-a1c6-fba05d18364b" providerId="ADAL" clId="{A0A29849-04F1-43B1-9861-1AA6963741A4}" dt="2023-10-07T18:31:52.628" v="3726" actId="47"/>
        <pc:sldMkLst>
          <pc:docMk/>
          <pc:sldMk cId="2282145354" sldId="285"/>
        </pc:sldMkLst>
      </pc:sldChg>
      <pc:sldChg chg="add del">
        <pc:chgData name="Seamus Garvey (staff)" userId="4fd141c3-c547-466c-a1c6-fba05d18364b" providerId="ADAL" clId="{A0A29849-04F1-43B1-9861-1AA6963741A4}" dt="2023-10-06T14:36:41.909" v="2257" actId="47"/>
        <pc:sldMkLst>
          <pc:docMk/>
          <pc:sldMk cId="3847212131" sldId="285"/>
        </pc:sldMkLst>
      </pc:sldChg>
      <pc:sldChg chg="new del">
        <pc:chgData name="Seamus Garvey (staff)" userId="4fd141c3-c547-466c-a1c6-fba05d18364b" providerId="ADAL" clId="{A0A29849-04F1-43B1-9861-1AA6963741A4}" dt="2023-10-06T15:15:38.967" v="2651" actId="47"/>
        <pc:sldMkLst>
          <pc:docMk/>
          <pc:sldMk cId="4073891670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847F9-B8FB-41CE-A77B-C1C875DA8F85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139DF-44C0-48D9-A2F0-FE301D6620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57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S_title 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4" y="780758"/>
            <a:ext cx="4201110" cy="302924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6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S_Powerpoint title slide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887" y="760491"/>
            <a:ext cx="3757377" cy="979030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200" b="1">
                <a:solidFill>
                  <a:srgbClr val="AD06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9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S_Powerpoint title slid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990870"/>
          </a:xfrm>
        </p:spPr>
        <p:txBody>
          <a:bodyPr anchor="t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3292" y="745306"/>
            <a:ext cx="6541648" cy="359175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7788" y="53975"/>
            <a:ext cx="2895600" cy="274638"/>
          </a:xfrm>
        </p:spPr>
        <p:txBody>
          <a:bodyPr/>
          <a:lstStyle>
            <a:lvl1pPr algn="l">
              <a:defRPr sz="800">
                <a:solidFill>
                  <a:srgbClr val="1C1D1D"/>
                </a:solidFill>
              </a:defRPr>
            </a:lvl1pPr>
          </a:lstStyle>
          <a:p>
            <a:pPr>
              <a:defRPr/>
            </a:pPr>
            <a:r>
              <a:rPr lang="en-US"/>
              <a:t>Title of presentation or section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5163" y="53975"/>
            <a:ext cx="2133600" cy="274638"/>
          </a:xfrm>
        </p:spPr>
        <p:txBody>
          <a:bodyPr/>
          <a:lstStyle>
            <a:lvl1pPr>
              <a:defRPr sz="800">
                <a:solidFill>
                  <a:srgbClr val="1C1D1D"/>
                </a:solidFill>
              </a:defRPr>
            </a:lvl1pPr>
          </a:lstStyle>
          <a:p>
            <a:fld id="{82340BF7-E0AE-4C32-A550-12175E118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46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S_Powerpoint title slid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990870"/>
          </a:xfrm>
        </p:spPr>
        <p:txBody>
          <a:bodyPr anchor="t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7788" y="53975"/>
            <a:ext cx="2895600" cy="274638"/>
          </a:xfrm>
        </p:spPr>
        <p:txBody>
          <a:bodyPr/>
          <a:lstStyle>
            <a:lvl1pPr algn="l">
              <a:defRPr sz="800">
                <a:solidFill>
                  <a:srgbClr val="1C1D1D"/>
                </a:solidFill>
              </a:defRPr>
            </a:lvl1pPr>
          </a:lstStyle>
          <a:p>
            <a:pPr>
              <a:defRPr/>
            </a:pPr>
            <a:r>
              <a:rPr lang="en-US"/>
              <a:t>Title of presentation or section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5163" y="53975"/>
            <a:ext cx="2133600" cy="274638"/>
          </a:xfrm>
        </p:spPr>
        <p:txBody>
          <a:bodyPr/>
          <a:lstStyle>
            <a:lvl1pPr>
              <a:defRPr sz="800">
                <a:solidFill>
                  <a:srgbClr val="1C1D1D"/>
                </a:solidFill>
              </a:defRPr>
            </a:lvl1pPr>
          </a:lstStyle>
          <a:p>
            <a:fld id="{7CDA9CE8-959D-4028-9242-B8A0C0CE6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59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S_Powerpoint title slid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683" y="745306"/>
            <a:ext cx="2285879" cy="990870"/>
          </a:xfrm>
        </p:spPr>
        <p:txBody>
          <a:bodyPr anchor="t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7788" y="53975"/>
            <a:ext cx="2895600" cy="274638"/>
          </a:xfrm>
        </p:spPr>
        <p:txBody>
          <a:bodyPr/>
          <a:lstStyle>
            <a:lvl1pPr algn="l">
              <a:defRPr sz="800">
                <a:solidFill>
                  <a:srgbClr val="1C1D1D"/>
                </a:solidFill>
              </a:defRPr>
            </a:lvl1pPr>
          </a:lstStyle>
          <a:p>
            <a:pPr>
              <a:defRPr/>
            </a:pPr>
            <a:r>
              <a:rPr lang="en-US"/>
              <a:t>Title of presentation or section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5163" y="53975"/>
            <a:ext cx="2133600" cy="274638"/>
          </a:xfrm>
        </p:spPr>
        <p:txBody>
          <a:bodyPr/>
          <a:lstStyle>
            <a:lvl1pPr>
              <a:defRPr sz="800">
                <a:solidFill>
                  <a:srgbClr val="1C1D1D"/>
                </a:solidFill>
              </a:defRPr>
            </a:lvl1pPr>
          </a:lstStyle>
          <a:p>
            <a:fld id="{54F0247C-7BFE-4AE4-929C-AC36A3C66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02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Title of presentation or section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34C1A4C-2EA5-4136-9DF2-C88C5F9A71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3.png"/><Relationship Id="rId7" Type="http://schemas.openxmlformats.org/officeDocument/2006/relationships/image" Target="../media/image80.png"/><Relationship Id="rId2" Type="http://schemas.openxmlformats.org/officeDocument/2006/relationships/hyperlink" Target="https://arxiv.org/abs/2112.00102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dKNPvWl7SRgskAgVphxGjfbTio208TdH?usp=drive_li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inyurl.com/NStore-si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2B9A6-FE96-EE1E-AB88-8237EBF7E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40BF7-E0AE-4C32-A550-12175E1185D0}" type="slidenum">
              <a:rPr lang="en-US" altLang="en-US" smtClean="0"/>
              <a:pPr/>
              <a:t>1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16CF95-5D1E-96B8-7CCE-7308E45C40A9}"/>
              </a:ext>
            </a:extLst>
          </p:cNvPr>
          <p:cNvGrpSpPr/>
          <p:nvPr/>
        </p:nvGrpSpPr>
        <p:grpSpPr>
          <a:xfrm>
            <a:off x="119062" y="4124143"/>
            <a:ext cx="2471738" cy="902489"/>
            <a:chOff x="119062" y="4577862"/>
            <a:chExt cx="1229092" cy="44877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7B2A43C-7D55-FD3A-2CE1-F502AA7D589F}"/>
                </a:ext>
              </a:extLst>
            </p:cNvPr>
            <p:cNvSpPr/>
            <p:nvPr/>
          </p:nvSpPr>
          <p:spPr>
            <a:xfrm>
              <a:off x="119062" y="4577862"/>
              <a:ext cx="1229092" cy="4487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309C02-9E8A-EEEF-71E4-E0F86CBC1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3" y="4577862"/>
              <a:ext cx="1086583" cy="405057"/>
            </a:xfrm>
            <a:prstGeom prst="rect">
              <a:avLst/>
            </a:prstGeom>
          </p:spPr>
        </p:pic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7F1141-6D0E-B2B6-CFFF-4955FD3F6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7723" y="1330695"/>
            <a:ext cx="5599296" cy="1072539"/>
          </a:xfrm>
        </p:spPr>
        <p:txBody>
          <a:bodyPr rtlCol="0">
            <a:normAutofit/>
          </a:bodyPr>
          <a:lstStyle/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4400" b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[</a:t>
            </a:r>
            <a:r>
              <a:rPr lang="en-GB" sz="4400" b="1" i="1" dirty="0" err="1">
                <a:solidFill>
                  <a:srgbClr val="1C1D1D"/>
                </a:solidFill>
                <a:ea typeface="ＭＳ Ｐゴシック" charset="0"/>
                <a:cs typeface="Verdana" charset="0"/>
              </a:rPr>
              <a:t>NStore_Sim</a:t>
            </a:r>
            <a:r>
              <a:rPr lang="en-GB" sz="4400" b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]</a:t>
            </a:r>
            <a:endParaRPr lang="en-US" sz="4400" b="1" dirty="0">
              <a:ea typeface="ＭＳ Ｐゴシック" charset="0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3024F3B-9BAF-787F-E28D-B7DBF578B336}"/>
              </a:ext>
            </a:extLst>
          </p:cNvPr>
          <p:cNvSpPr txBox="1">
            <a:spLocks/>
          </p:cNvSpPr>
          <p:nvPr/>
        </p:nvSpPr>
        <p:spPr bwMode="auto">
          <a:xfrm>
            <a:off x="1412631" y="2274280"/>
            <a:ext cx="6542089" cy="90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A suite of code enabling the user to discover the optimum storage arrangements for running a net-zero energy system.  </a:t>
            </a:r>
            <a:endParaRPr lang="en-US" dirty="0">
              <a:ea typeface="ＭＳ Ｐゴシック" charset="0"/>
              <a:cs typeface="Arial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90C22C-AFBE-5A4E-C6C4-7C5C2244050B}"/>
              </a:ext>
            </a:extLst>
          </p:cNvPr>
          <p:cNvSpPr txBox="1">
            <a:spLocks/>
          </p:cNvSpPr>
          <p:nvPr/>
        </p:nvSpPr>
        <p:spPr bwMode="auto">
          <a:xfrm>
            <a:off x="5510579" y="3616032"/>
            <a:ext cx="3321661" cy="132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2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Drawing heavily on work by …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sz="12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marL="171450" indent="-1714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Chris Llewellyn Smith</a:t>
            </a:r>
          </a:p>
          <a:p>
            <a:pPr marL="171450" indent="-1714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Stan Zachary </a:t>
            </a:r>
          </a:p>
          <a:p>
            <a:pPr marL="171450" indent="-1714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1C1D1D"/>
                </a:solidFill>
                <a:ea typeface="ＭＳ Ｐゴシック" charset="0"/>
                <a:cs typeface="Arial"/>
              </a:rPr>
              <a:t>Tony Roulstone &amp; Paul Cosgrove</a:t>
            </a:r>
          </a:p>
          <a:p>
            <a:pPr marL="171450" indent="-1714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1C1D1D"/>
                </a:solidFill>
                <a:ea typeface="ＭＳ Ｐゴシック" charset="0"/>
                <a:cs typeface="Arial"/>
              </a:rPr>
              <a:t>Bruno Cardenas</a:t>
            </a:r>
          </a:p>
          <a:p>
            <a:pPr marL="171450" indent="-1714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1C1D1D"/>
                </a:solidFill>
                <a:ea typeface="ＭＳ Ｐゴシック" charset="0"/>
                <a:cs typeface="Arial"/>
              </a:rPr>
              <a:t>Mike Muskett</a:t>
            </a:r>
            <a:endParaRPr lang="en-US" sz="1200" dirty="0"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791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185379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A Near-Optimal Scheduling Approach for Multiple Stores</a:t>
            </a: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56817" y="744538"/>
            <a:ext cx="1856531" cy="1869008"/>
          </a:xfrm>
        </p:spPr>
        <p:txBody>
          <a:bodyPr rtlCol="0">
            <a:normAutofit/>
          </a:bodyPr>
          <a:lstStyle/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A good scheduling approach for the operation of multiple stores in a system is described by Zachary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et al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. [1]</a:t>
            </a:r>
            <a:endParaRPr lang="en-US" dirty="0">
              <a:ea typeface="ＭＳ Ｐゴシック" charset="0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3455" y="4503412"/>
            <a:ext cx="6595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338"/>
              </a:spcAft>
              <a:defRPr/>
            </a:pPr>
            <a:r>
              <a:rPr lang="en-GB" sz="12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[1] Zachary, S. </a:t>
            </a:r>
            <a:r>
              <a:rPr lang="en-GB" sz="12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Scheduling and dimensioning of heterogeneous energy stores with application to future GB storage needs.</a:t>
            </a:r>
            <a:r>
              <a:rPr lang="en-GB" sz="12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 In </a:t>
            </a:r>
            <a:r>
              <a:rPr lang="en-GB" sz="1200" dirty="0">
                <a:solidFill>
                  <a:srgbClr val="1C1D1D"/>
                </a:solidFill>
                <a:latin typeface="+mn-lt"/>
                <a:ea typeface="ＭＳ Ｐゴシック" charset="0"/>
                <a:cs typeface="Verdana" charset="0"/>
              </a:rPr>
              <a:t>review. </a:t>
            </a:r>
            <a:r>
              <a:rPr lang="en-GB" sz="1200" u="sng" kern="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hlinkClick r:id="rId2"/>
              </a:rPr>
              <a:t>https://arxiv.org/abs/2112.00102</a:t>
            </a:r>
            <a:r>
              <a:rPr lang="en-GB" sz="1200" kern="0" dirty="0"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GB" sz="1200" dirty="0">
              <a:solidFill>
                <a:srgbClr val="1C1D1D"/>
              </a:solidFill>
              <a:latin typeface="+mn-lt"/>
              <a:ea typeface="ＭＳ Ｐゴシック" charset="0"/>
              <a:cs typeface="Verdan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403" y="744538"/>
            <a:ext cx="4624896" cy="2005486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256817" y="2913796"/>
            <a:ext cx="6497482" cy="14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The scheduling algorithm is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greedy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. 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Within constraints, energy is preferentially put into the stores with highest marginal value and energy is preferentially withdrawn from stores with lowest marginal value.</a:t>
            </a:r>
            <a:endParaRPr lang="en-US" dirty="0">
              <a:ea typeface="ＭＳ Ｐゴシック" charset="0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84028" y="902370"/>
            <a:ext cx="4150454" cy="1550258"/>
            <a:chOff x="4484028" y="902370"/>
            <a:chExt cx="4150454" cy="1550258"/>
          </a:xfrm>
        </p:grpSpPr>
        <p:sp>
          <p:nvSpPr>
            <p:cNvPr id="9" name="Text Placeholder 2"/>
            <p:cNvSpPr txBox="1">
              <a:spLocks/>
            </p:cNvSpPr>
            <p:nvPr/>
          </p:nvSpPr>
          <p:spPr bwMode="auto">
            <a:xfrm>
              <a:off x="6346598" y="1295223"/>
              <a:ext cx="2285613" cy="31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4572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2pPr>
              <a:lvl3pPr marL="9144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3pPr>
              <a:lvl4pPr marL="13716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4pPr>
              <a:lvl5pPr marL="18288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338"/>
                </a:spcAft>
                <a:defRPr/>
              </a:pPr>
              <a:r>
                <a:rPr lang="en-GB" sz="900" b="1" dirty="0">
                  <a:solidFill>
                    <a:srgbClr val="0000FF"/>
                  </a:solidFill>
                  <a:ea typeface="ＭＳ Ｐゴシック" charset="0"/>
                  <a:cs typeface="Verdana" charset="0"/>
                </a:rPr>
                <a:t>Hydrogen storage: discharging</a:t>
              </a:r>
              <a:endParaRPr lang="en-US" sz="900" b="1" dirty="0">
                <a:solidFill>
                  <a:srgbClr val="0000FF"/>
                </a:solidFill>
                <a:ea typeface="ＭＳ Ｐゴシック" charset="0"/>
                <a:cs typeface="Arial"/>
              </a:endParaRPr>
            </a:p>
          </p:txBody>
        </p:sp>
        <p:sp>
          <p:nvSpPr>
            <p:cNvPr id="10" name="Text Placeholder 2"/>
            <p:cNvSpPr txBox="1">
              <a:spLocks/>
            </p:cNvSpPr>
            <p:nvPr/>
          </p:nvSpPr>
          <p:spPr bwMode="auto">
            <a:xfrm>
              <a:off x="6346598" y="2036271"/>
              <a:ext cx="2285613" cy="31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4572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2pPr>
              <a:lvl3pPr marL="9144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3pPr>
              <a:lvl4pPr marL="13716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4pPr>
              <a:lvl5pPr marL="18288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338"/>
                </a:spcAft>
                <a:defRPr/>
              </a:pPr>
              <a:r>
                <a:rPr lang="en-GB" sz="900" b="1" dirty="0">
                  <a:solidFill>
                    <a:srgbClr val="0000FF"/>
                  </a:solidFill>
                  <a:ea typeface="ＭＳ Ｐゴシック" charset="0"/>
                  <a:cs typeface="Verdana" charset="0"/>
                </a:rPr>
                <a:t>Hydrogen storage: charging</a:t>
              </a:r>
              <a:endParaRPr lang="en-US" sz="900" b="1" dirty="0">
                <a:solidFill>
                  <a:srgbClr val="0000FF"/>
                </a:solidFill>
                <a:ea typeface="ＭＳ Ｐゴシック" charset="0"/>
                <a:cs typeface="Arial"/>
              </a:endParaRPr>
            </a:p>
          </p:txBody>
        </p:sp>
        <p:sp>
          <p:nvSpPr>
            <p:cNvPr id="11" name="Text Placeholder 2"/>
            <p:cNvSpPr txBox="1">
              <a:spLocks/>
            </p:cNvSpPr>
            <p:nvPr/>
          </p:nvSpPr>
          <p:spPr bwMode="auto">
            <a:xfrm>
              <a:off x="6346597" y="1526994"/>
              <a:ext cx="2285613" cy="31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4572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2pPr>
              <a:lvl3pPr marL="9144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3pPr>
              <a:lvl4pPr marL="13716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4pPr>
              <a:lvl5pPr marL="18288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338"/>
                </a:spcAft>
                <a:defRPr/>
              </a:pPr>
              <a:r>
                <a:rPr lang="en-GB" sz="900" b="1" dirty="0">
                  <a:solidFill>
                    <a:srgbClr val="FF0000"/>
                  </a:solidFill>
                  <a:ea typeface="ＭＳ Ｐゴシック" charset="0"/>
                  <a:cs typeface="Verdana" charset="0"/>
                </a:rPr>
                <a:t>ACAES storage: discharging</a:t>
              </a:r>
              <a:endParaRPr lang="en-US" sz="900" b="1" dirty="0">
                <a:solidFill>
                  <a:srgbClr val="FF0000"/>
                </a:solidFill>
                <a:ea typeface="ＭＳ Ｐゴシック" charset="0"/>
                <a:cs typeface="Arial"/>
              </a:endParaRPr>
            </a:p>
          </p:txBody>
        </p:sp>
        <p:sp>
          <p:nvSpPr>
            <p:cNvPr id="12" name="Text Placeholder 2"/>
            <p:cNvSpPr txBox="1">
              <a:spLocks/>
            </p:cNvSpPr>
            <p:nvPr/>
          </p:nvSpPr>
          <p:spPr bwMode="auto">
            <a:xfrm>
              <a:off x="6348869" y="1768106"/>
              <a:ext cx="2285613" cy="31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4572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2pPr>
              <a:lvl3pPr marL="9144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3pPr>
              <a:lvl4pPr marL="13716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4pPr>
              <a:lvl5pPr marL="1828800" indent="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338"/>
                </a:spcAft>
                <a:defRPr/>
              </a:pPr>
              <a:r>
                <a:rPr lang="en-GB" sz="900" b="1" dirty="0">
                  <a:solidFill>
                    <a:srgbClr val="FF0000"/>
                  </a:solidFill>
                  <a:ea typeface="ＭＳ Ｐゴシック" charset="0"/>
                  <a:cs typeface="Verdana" charset="0"/>
                </a:rPr>
                <a:t>ACAES storage: charging</a:t>
              </a:r>
              <a:endParaRPr lang="en-US" sz="900" b="1" dirty="0">
                <a:solidFill>
                  <a:srgbClr val="FF0000"/>
                </a:solidFill>
                <a:ea typeface="ＭＳ Ｐゴシック" charset="0"/>
                <a:cs typeface="Arial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315803" y="1383939"/>
              <a:ext cx="232012" cy="3229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5059028" y="1140555"/>
              <a:ext cx="232012" cy="322996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037604" y="902370"/>
                  <a:ext cx="763799" cy="2124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GB" sz="1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𝑦𝑑</m:t>
                                    </m:r>
                                    <m:r>
                                      <a:rPr lang="en-GB" sz="1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sz="1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7604" y="902370"/>
                  <a:ext cx="763799" cy="212494"/>
                </a:xfrm>
                <a:prstGeom prst="rect">
                  <a:avLst/>
                </a:prstGeom>
                <a:blipFill>
                  <a:blip r:embed="rId5"/>
                  <a:stretch>
                    <a:fillRect b="-2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66711" y="1197831"/>
                  <a:ext cx="873701" cy="1867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𝐴𝐶𝐴𝐸𝑆</m:t>
                                    </m:r>
                                    <m: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711" y="1197831"/>
                  <a:ext cx="873701" cy="186782"/>
                </a:xfrm>
                <a:prstGeom prst="rect">
                  <a:avLst/>
                </a:prstGeom>
                <a:blipFill>
                  <a:blip r:embed="rId6"/>
                  <a:stretch>
                    <a:fillRect b="-258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 flipV="1">
              <a:off x="5320612" y="1945289"/>
              <a:ext cx="208075" cy="2502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431809" y="2179249"/>
                  <a:ext cx="791947" cy="1867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𝐴𝐶𝐴𝐸𝑆</m:t>
                                    </m:r>
                                    <m: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1809" y="2179249"/>
                  <a:ext cx="791947" cy="186782"/>
                </a:xfrm>
                <a:prstGeom prst="rect">
                  <a:avLst/>
                </a:prstGeom>
                <a:blipFill>
                  <a:blip r:embed="rId7"/>
                  <a:stretch>
                    <a:fillRect b="-258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484028" y="2240134"/>
                  <a:ext cx="682045" cy="2124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sz="1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GB" sz="1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GB" sz="1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𝑦𝑑</m:t>
                                    </m:r>
                                    <m:r>
                                      <a:rPr lang="en-GB" sz="12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sz="1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028" y="2240134"/>
                  <a:ext cx="682045" cy="212494"/>
                </a:xfrm>
                <a:prstGeom prst="rect">
                  <a:avLst/>
                </a:prstGeom>
                <a:blipFill>
                  <a:blip r:embed="rId8"/>
                  <a:stretch>
                    <a:fillRect b="-2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23" idx="3"/>
            </p:cNvCxnSpPr>
            <p:nvPr/>
          </p:nvCxnSpPr>
          <p:spPr>
            <a:xfrm flipV="1">
              <a:off x="5101988" y="2082302"/>
              <a:ext cx="164723" cy="161673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864AF-87BB-27F4-D0CA-04B6D2F5F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40BF7-E0AE-4C32-A550-12175E1185D0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EAD55-A0D0-53DB-7D26-FECCBBD1EBCD}"/>
              </a:ext>
            </a:extLst>
          </p:cNvPr>
          <p:cNvGrpSpPr/>
          <p:nvPr/>
        </p:nvGrpSpPr>
        <p:grpSpPr>
          <a:xfrm>
            <a:off x="119062" y="4577862"/>
            <a:ext cx="1229092" cy="448770"/>
            <a:chOff x="119062" y="4577862"/>
            <a:chExt cx="1229092" cy="44877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A1074C4-11E6-D6D7-A725-1BF417E6496F}"/>
                </a:ext>
              </a:extLst>
            </p:cNvPr>
            <p:cNvSpPr/>
            <p:nvPr/>
          </p:nvSpPr>
          <p:spPr>
            <a:xfrm>
              <a:off x="119062" y="4577862"/>
              <a:ext cx="1229092" cy="4487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D7E4A3-D74C-B7B1-559A-48171F5A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3" y="4577862"/>
              <a:ext cx="1086583" cy="405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311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85" y="311151"/>
            <a:ext cx="3845169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Now for some illustrations:</a:t>
            </a:r>
            <a:endParaRPr lang="en-US" sz="18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1EAC-A4F3-993D-2EA9-9C403EF610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40BF7-E0AE-4C32-A550-12175E1185D0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812A2D-AA6C-84AC-A9E2-DC18C7ACD94C}"/>
              </a:ext>
            </a:extLst>
          </p:cNvPr>
          <p:cNvGrpSpPr/>
          <p:nvPr/>
        </p:nvGrpSpPr>
        <p:grpSpPr>
          <a:xfrm>
            <a:off x="119062" y="4577862"/>
            <a:ext cx="1229092" cy="448770"/>
            <a:chOff x="119062" y="4577862"/>
            <a:chExt cx="1229092" cy="44877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FFB8A97-79E2-D00B-DFD8-2AD180BF5956}"/>
                </a:ext>
              </a:extLst>
            </p:cNvPr>
            <p:cNvSpPr/>
            <p:nvPr/>
          </p:nvSpPr>
          <p:spPr>
            <a:xfrm>
              <a:off x="119062" y="4577862"/>
              <a:ext cx="1229092" cy="4487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7484B9-48A9-085D-6AAC-C938E4FB7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3" y="4577862"/>
              <a:ext cx="1086583" cy="405057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9CF4BBEC-158C-D2D6-2079-E08788171162}"/>
              </a:ext>
            </a:extLst>
          </p:cNvPr>
          <p:cNvSpPr txBox="1">
            <a:spLocks/>
          </p:cNvSpPr>
          <p:nvPr/>
        </p:nvSpPr>
        <p:spPr bwMode="auto">
          <a:xfrm>
            <a:off x="487607" y="2204794"/>
            <a:ext cx="3234470" cy="162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Within sub-folder &lt;Demos&gt;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ＭＳ Ｐゴシック" pitchFamily="-65" charset="-128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&lt;</a:t>
            </a:r>
            <a:r>
              <a:rPr lang="en-US" sz="1400" i="1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demo_00.m</a:t>
            </a: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&gt;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&lt;</a:t>
            </a:r>
            <a:r>
              <a:rPr lang="en-US" sz="1400" i="1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demo_01.m</a:t>
            </a: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&gt;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&lt;</a:t>
            </a:r>
            <a:r>
              <a:rPr lang="en-US" sz="1400" i="1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demo_02.m</a:t>
            </a: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&gt;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FBB220-48D2-B4F8-6981-C5DA692BD373}"/>
              </a:ext>
            </a:extLst>
          </p:cNvPr>
          <p:cNvSpPr txBox="1">
            <a:spLocks/>
          </p:cNvSpPr>
          <p:nvPr/>
        </p:nvSpPr>
        <p:spPr bwMode="auto">
          <a:xfrm>
            <a:off x="3664561" y="2211508"/>
            <a:ext cx="3234470" cy="237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Specific optimization studies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ＭＳ Ｐゴシック" pitchFamily="-65" charset="-128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&lt;case_01\main_01.m&gt;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&lt;case_02\main_02.m&gt;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&lt;case_03\main_03.m&gt;</a:t>
            </a:r>
            <a:b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endParaRPr lang="en-US" sz="1400" dirty="0">
              <a:solidFill>
                <a:srgbClr val="1C1D1D"/>
              </a:solidFill>
              <a:latin typeface="+mn-lt"/>
              <a:ea typeface="ＭＳ Ｐゴシック" pitchFamily="-65" charset="-128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&lt;case_04\main_04.m&gt;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ＭＳ Ｐゴシック" pitchFamily="-65" charset="-128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0647FE0-9C18-2E6F-66BB-4DACEDF2A52F}"/>
              </a:ext>
            </a:extLst>
          </p:cNvPr>
          <p:cNvSpPr txBox="1">
            <a:spLocks/>
          </p:cNvSpPr>
          <p:nvPr/>
        </p:nvSpPr>
        <p:spPr bwMode="auto">
          <a:xfrm>
            <a:off x="487607" y="761878"/>
            <a:ext cx="770096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Copy the entire [</a:t>
            </a:r>
            <a:r>
              <a:rPr lang="en-US" b="0" i="1" dirty="0" err="1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NStore_sim</a:t>
            </a:r>
            <a:r>
              <a:rPr lang="en-US" b="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] folder from this URL …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https://drive.google.com/drive/folders/1dKNPvWl7SRgskAgVphxGjfbTio208TdH?usp=drive_link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800" b="0" dirty="0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/>
            </a:r>
            <a:br>
              <a:rPr lang="en-US" sz="800" b="0" dirty="0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r>
              <a:rPr lang="en-US" b="0" dirty="0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For convenience … you can use </a:t>
            </a:r>
            <a:r>
              <a:rPr lang="en-US" b="0" dirty="0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  <a:hlinkClick r:id="rId4"/>
              </a:rPr>
              <a:t>www.TinyURL.com/NStore-sim</a:t>
            </a:r>
            <a:r>
              <a:rPr lang="en-US" b="0" dirty="0" smtClean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US" b="0" dirty="0">
              <a:solidFill>
                <a:srgbClr val="1C1D1D"/>
              </a:solidFill>
              <a:latin typeface="+mn-lt"/>
              <a:ea typeface="ＭＳ Ｐゴシック" pitchFamily="-65" charset="-128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Start MATLAB and set the working directory to  </a:t>
            </a:r>
            <a:r>
              <a:rPr lang="en-US" b="0" i="1" dirty="0" err="1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NStore_sim</a:t>
            </a:r>
            <a:r>
              <a:rPr lang="en-US" b="0" i="1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/scripts</a:t>
            </a:r>
            <a:r>
              <a:rPr lang="en-US" b="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. </a:t>
            </a:r>
            <a:endParaRPr lang="en-US" sz="1400" b="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864BD0-13CC-1862-911E-7A93A02FCCE0}"/>
              </a:ext>
            </a:extLst>
          </p:cNvPr>
          <p:cNvSpPr txBox="1">
            <a:spLocks/>
          </p:cNvSpPr>
          <p:nvPr/>
        </p:nvSpPr>
        <p:spPr bwMode="auto">
          <a:xfrm>
            <a:off x="5932965" y="2661138"/>
            <a:ext cx="3234470" cy="192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&lt;case_11\main_11.m&gt;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&lt;case_12\main_12.m&gt;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&lt;case_13\main_13.m&gt;</a:t>
            </a:r>
            <a:b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</a:br>
            <a:endParaRPr lang="en-US" sz="1400" dirty="0">
              <a:solidFill>
                <a:srgbClr val="1C1D1D"/>
              </a:solidFill>
              <a:latin typeface="+mn-lt"/>
              <a:ea typeface="ＭＳ Ｐゴシック" pitchFamily="-65" charset="-128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&lt;case_14\main_14.m&gt;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ＭＳ Ｐゴシック" pitchFamily="-65" charset="-128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E28DBC-DE01-3B82-8EB0-50B5E50FEF90}"/>
              </a:ext>
            </a:extLst>
          </p:cNvPr>
          <p:cNvSpPr txBox="1">
            <a:spLocks/>
          </p:cNvSpPr>
          <p:nvPr/>
        </p:nvSpPr>
        <p:spPr bwMode="auto">
          <a:xfrm>
            <a:off x="1466473" y="4753520"/>
            <a:ext cx="7700962" cy="39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0" i="1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NStore_Sim_DocC_Cases.docx </a:t>
            </a:r>
            <a:r>
              <a:rPr lang="en-US" b="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… describes all of the available cases.</a:t>
            </a:r>
            <a:endParaRPr lang="en-US" sz="1400" b="0" i="1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75ED845-C524-73BD-3763-0F2DD40DD1A1}"/>
              </a:ext>
            </a:extLst>
          </p:cNvPr>
          <p:cNvSpPr txBox="1">
            <a:spLocks/>
          </p:cNvSpPr>
          <p:nvPr/>
        </p:nvSpPr>
        <p:spPr bwMode="auto">
          <a:xfrm>
            <a:off x="7274168" y="4291491"/>
            <a:ext cx="1212789" cy="28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… etc.  etc.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ＭＳ Ｐゴシック" pitchFamily="-65" charset="-128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718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[</a:t>
            </a:r>
            <a:r>
              <a:rPr lang="en-US" i="1" dirty="0" err="1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NStore_sim</a:t>
            </a: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]: The problem statement</a:t>
            </a: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744538"/>
            <a:ext cx="6542088" cy="4170362"/>
          </a:xfrm>
        </p:spPr>
        <p:txBody>
          <a:bodyPr rtlCol="0">
            <a:normAutofit/>
          </a:bodyPr>
          <a:lstStyle/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For some given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single-node 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energy system, if we have the following information: … </a:t>
            </a:r>
            <a:b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</a:br>
            <a:endParaRPr lang="en-GB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A long trajectory of total electrical demand</a:t>
            </a: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A corresponding </a:t>
            </a:r>
            <a:r>
              <a:rPr lang="en-GB" u="sng" dirty="0">
                <a:solidFill>
                  <a:srgbClr val="1C1D1D"/>
                </a:solidFill>
                <a:ea typeface="ＭＳ Ｐゴシック" charset="0"/>
                <a:cs typeface="Arial"/>
              </a:rPr>
              <a:t>profile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 of RE generation (that we will scale)</a:t>
            </a: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Cost information about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Arial"/>
              </a:rPr>
              <a:t>N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 different energy storage options </a:t>
            </a: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Knowledge of the turnaround efficiencies of each storage option</a:t>
            </a: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A clear criterion for what it means for the system to be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Arial"/>
              </a:rPr>
              <a:t>acceptable</a:t>
            </a:r>
          </a:p>
          <a:p>
            <a:pPr marL="285750" indent="-285750" fontAlgn="auto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Arial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… what set of storage parameters will lead to lowest overall cost?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Arial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[</a:t>
            </a:r>
            <a:r>
              <a:rPr lang="en-GB" i="1" dirty="0" err="1">
                <a:solidFill>
                  <a:srgbClr val="1C1D1D"/>
                </a:solidFill>
                <a:ea typeface="ＭＳ Ｐゴシック" charset="0"/>
                <a:cs typeface="Arial"/>
              </a:rPr>
              <a:t>NStore_sim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] enables the user to answer this question </a:t>
            </a:r>
            <a:r>
              <a:rPr lang="en-GB" u="sng" dirty="0">
                <a:solidFill>
                  <a:srgbClr val="1C1D1D"/>
                </a:solidFill>
                <a:ea typeface="ＭＳ Ｐゴシック" charset="0"/>
                <a:cs typeface="Arial"/>
              </a:rPr>
              <a:t>approximately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. </a:t>
            </a:r>
            <a:b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</a:br>
            <a:endParaRPr lang="en-GB" dirty="0">
              <a:solidFill>
                <a:srgbClr val="1C1D1D"/>
              </a:solidFill>
              <a:ea typeface="ＭＳ Ｐゴシック" charset="0"/>
              <a:cs typeface="Arial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It does not find the exact lowest cost configuration but it does invariably find a good configuration with cost close to the minimum.</a:t>
            </a:r>
            <a:endParaRPr lang="en-US" dirty="0">
              <a:ea typeface="ＭＳ Ｐゴシック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2B9A6-FE96-EE1E-AB88-8237EBF7E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40BF7-E0AE-4C32-A550-12175E1185D0}" type="slidenum">
              <a:rPr lang="en-US" altLang="en-US" smtClean="0"/>
              <a:pPr/>
              <a:t>2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19380-2B77-60D7-300B-A3FCB9F8CBD8}"/>
              </a:ext>
            </a:extLst>
          </p:cNvPr>
          <p:cNvGrpSpPr/>
          <p:nvPr/>
        </p:nvGrpSpPr>
        <p:grpSpPr>
          <a:xfrm>
            <a:off x="119062" y="4577862"/>
            <a:ext cx="1229092" cy="448770"/>
            <a:chOff x="119062" y="4577862"/>
            <a:chExt cx="1229092" cy="44877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696AE4-A069-3879-18A8-3987A872632F}"/>
                </a:ext>
              </a:extLst>
            </p:cNvPr>
            <p:cNvSpPr/>
            <p:nvPr/>
          </p:nvSpPr>
          <p:spPr>
            <a:xfrm>
              <a:off x="119062" y="4577862"/>
              <a:ext cx="1229092" cy="4487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3B9912-41D5-55F8-C3FD-BB5960E19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3" y="4577862"/>
              <a:ext cx="1086583" cy="405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60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What does </a:t>
            </a:r>
            <a:r>
              <a:rPr lang="en-US" i="1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acceptable </a:t>
            </a: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mean ?</a:t>
            </a: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744538"/>
            <a:ext cx="6542088" cy="4170362"/>
          </a:xfrm>
        </p:spPr>
        <p:txBody>
          <a:bodyPr rtlCol="0">
            <a:normAutofit/>
          </a:bodyPr>
          <a:lstStyle/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[</a:t>
            </a:r>
            <a:r>
              <a:rPr lang="en-GB" i="1" dirty="0" err="1">
                <a:solidFill>
                  <a:srgbClr val="1C1D1D"/>
                </a:solidFill>
                <a:ea typeface="ＭＳ Ｐゴシック" charset="0"/>
                <a:cs typeface="Arial"/>
              </a:rPr>
              <a:t>NStore_sim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] supports two different (but similar) criteria for what it means for the system to be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Arial"/>
              </a:rPr>
              <a:t>acceptable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Arial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u="sng" dirty="0">
                <a:solidFill>
                  <a:srgbClr val="1C1D1D"/>
                </a:solidFill>
                <a:ea typeface="ＭＳ Ｐゴシック" charset="0"/>
                <a:cs typeface="Arial"/>
              </a:rPr>
              <a:t>Criterion #0: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  A system is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Arial"/>
              </a:rPr>
              <a:t>acceptable 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if the total unmet demand over the period of interest does not exceed a certain stated threshold (&lt;</a:t>
            </a:r>
            <a:r>
              <a:rPr lang="en-GB" i="1" dirty="0" err="1">
                <a:solidFill>
                  <a:srgbClr val="1C1D1D"/>
                </a:solidFill>
                <a:ea typeface="ＭＳ Ｐゴシック" charset="0"/>
                <a:cs typeface="Arial"/>
              </a:rPr>
              <a:t>NSSm_opts.UMD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&gt;) (GWh)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Arial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u="sng" dirty="0">
                <a:solidFill>
                  <a:srgbClr val="1C1D1D"/>
                </a:solidFill>
                <a:ea typeface="ＭＳ Ｐゴシック" charset="0"/>
                <a:cs typeface="Arial"/>
              </a:rPr>
              <a:t>Criterion #1: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  A system is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Arial"/>
              </a:rPr>
              <a:t>acceptable 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if, at every single hour during the period of interest, the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Arial"/>
              </a:rPr>
              <a:t>slack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 (additional energy that could possibly be discharged during that hour) does not fall below a certain threshold (&lt;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Arial"/>
              </a:rPr>
              <a:t>NSSm_opts.SLK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&gt;) (GW)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Arial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In general we will avoid setting these thresholds to 0 but they will usually be very small. 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2B9A6-FE96-EE1E-AB88-8237EBF7E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40BF7-E0AE-4C32-A550-12175E1185D0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19380-2B77-60D7-300B-A3FCB9F8CBD8}"/>
              </a:ext>
            </a:extLst>
          </p:cNvPr>
          <p:cNvGrpSpPr/>
          <p:nvPr/>
        </p:nvGrpSpPr>
        <p:grpSpPr>
          <a:xfrm>
            <a:off x="119062" y="4577862"/>
            <a:ext cx="1229092" cy="448770"/>
            <a:chOff x="119062" y="4577862"/>
            <a:chExt cx="1229092" cy="44877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696AE4-A069-3879-18A8-3987A872632F}"/>
                </a:ext>
              </a:extLst>
            </p:cNvPr>
            <p:cNvSpPr/>
            <p:nvPr/>
          </p:nvSpPr>
          <p:spPr>
            <a:xfrm>
              <a:off x="119062" y="4577862"/>
              <a:ext cx="1229092" cy="4487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3B9912-41D5-55F8-C3FD-BB5960E19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3" y="4577862"/>
              <a:ext cx="1086583" cy="405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02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483F97-1876-3242-B835-BE7FD7873C4E}"/>
              </a:ext>
            </a:extLst>
          </p:cNvPr>
          <p:cNvSpPr/>
          <p:nvPr/>
        </p:nvSpPr>
        <p:spPr>
          <a:xfrm>
            <a:off x="2357432" y="2608390"/>
            <a:ext cx="6323500" cy="356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A6FC69-3903-0765-DB97-2EA0E3458730}"/>
              </a:ext>
            </a:extLst>
          </p:cNvPr>
          <p:cNvSpPr/>
          <p:nvPr/>
        </p:nvSpPr>
        <p:spPr>
          <a:xfrm>
            <a:off x="2357438" y="2215662"/>
            <a:ext cx="6323500" cy="356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842B4F-3706-2B40-841A-D32BDA9D9CDD}"/>
              </a:ext>
            </a:extLst>
          </p:cNvPr>
          <p:cNvSpPr/>
          <p:nvPr/>
        </p:nvSpPr>
        <p:spPr>
          <a:xfrm>
            <a:off x="2357438" y="1113692"/>
            <a:ext cx="6323500" cy="110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Knowledge required about the stores</a:t>
            </a: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744538"/>
            <a:ext cx="6542088" cy="4170362"/>
          </a:xfrm>
        </p:spPr>
        <p:txBody>
          <a:bodyPr rtlCol="0"/>
          <a:lstStyle/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Energy Storage systems have five main metrics:</a:t>
            </a:r>
            <a:endParaRPr lang="en-US" dirty="0">
              <a:ea typeface="ＭＳ Ｐゴシック" charset="0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Cost per unit</a:t>
            </a:r>
            <a:r>
              <a:rPr lang="en-US" baseline="30000" dirty="0">
                <a:ea typeface="ＭＳ Ｐゴシック" charset="0"/>
                <a:cs typeface="Arial"/>
              </a:rPr>
              <a:t>¤</a:t>
            </a:r>
            <a:r>
              <a:rPr lang="en-US" dirty="0">
                <a:ea typeface="ＭＳ Ｐゴシック" charset="0"/>
                <a:cs typeface="Arial"/>
              </a:rPr>
              <a:t> of rated input power	(£/kW(</a:t>
            </a:r>
            <a:r>
              <a:rPr lang="en-US" dirty="0" err="1">
                <a:ea typeface="ＭＳ Ｐゴシック" charset="0"/>
                <a:cs typeface="Arial"/>
              </a:rPr>
              <a:t>e</a:t>
            </a:r>
            <a:r>
              <a:rPr lang="en-US" baseline="-25000" dirty="0" err="1">
                <a:ea typeface="ＭＳ Ｐゴシック" charset="0"/>
                <a:cs typeface="Arial"/>
              </a:rPr>
              <a:t>input</a:t>
            </a:r>
            <a:r>
              <a:rPr lang="en-US" dirty="0">
                <a:ea typeface="ＭＳ Ｐゴシック" charset="0"/>
                <a:cs typeface="Arial"/>
              </a:rPr>
              <a:t>))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Cost per unit</a:t>
            </a:r>
            <a:r>
              <a:rPr lang="en-US" baseline="30000" dirty="0">
                <a:ea typeface="ＭＳ Ｐゴシック" charset="0"/>
                <a:cs typeface="Arial"/>
              </a:rPr>
              <a:t>¤</a:t>
            </a:r>
            <a:r>
              <a:rPr lang="en-US" dirty="0">
                <a:ea typeface="ＭＳ Ｐゴシック" charset="0"/>
                <a:cs typeface="Arial"/>
              </a:rPr>
              <a:t> of rated output power	(£/kW(</a:t>
            </a:r>
            <a:r>
              <a:rPr lang="en-US" dirty="0" err="1">
                <a:ea typeface="ＭＳ Ｐゴシック" charset="0"/>
                <a:cs typeface="Arial"/>
              </a:rPr>
              <a:t>e</a:t>
            </a:r>
            <a:r>
              <a:rPr lang="en-US" baseline="-25000" dirty="0" err="1">
                <a:ea typeface="ＭＳ Ｐゴシック" charset="0"/>
                <a:cs typeface="Arial"/>
              </a:rPr>
              <a:t>output</a:t>
            </a:r>
            <a:r>
              <a:rPr lang="en-US" dirty="0">
                <a:ea typeface="ＭＳ Ｐゴシック" charset="0"/>
                <a:cs typeface="Arial"/>
              </a:rPr>
              <a:t>))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Cost per unit</a:t>
            </a:r>
            <a:r>
              <a:rPr lang="en-US" baseline="30000" dirty="0">
                <a:ea typeface="ＭＳ Ｐゴシック" charset="0"/>
                <a:cs typeface="Arial"/>
              </a:rPr>
              <a:t>¤</a:t>
            </a:r>
            <a:r>
              <a:rPr lang="en-US" dirty="0">
                <a:ea typeface="ＭＳ Ｐゴシック" charset="0"/>
                <a:cs typeface="Arial"/>
              </a:rPr>
              <a:t> of storage capacity (</a:t>
            </a:r>
            <a:r>
              <a:rPr lang="en-US" i="1" dirty="0">
                <a:ea typeface="ＭＳ Ｐゴシック" charset="0"/>
                <a:cs typeface="Arial"/>
              </a:rPr>
              <a:t>volume</a:t>
            </a:r>
            <a:r>
              <a:rPr lang="en-US" dirty="0">
                <a:ea typeface="ＭＳ Ｐゴシック" charset="0"/>
                <a:cs typeface="Arial"/>
              </a:rPr>
              <a:t>)	(£/kWh(</a:t>
            </a:r>
            <a:r>
              <a:rPr lang="en-US" dirty="0" err="1">
                <a:ea typeface="ＭＳ Ｐゴシック" charset="0"/>
                <a:cs typeface="Arial"/>
              </a:rPr>
              <a:t>e</a:t>
            </a:r>
            <a:r>
              <a:rPr lang="en-US" baseline="-25000" dirty="0" err="1">
                <a:ea typeface="ＭＳ Ｐゴシック" charset="0"/>
                <a:cs typeface="Arial"/>
              </a:rPr>
              <a:t>output</a:t>
            </a:r>
            <a:r>
              <a:rPr lang="en-US" dirty="0">
                <a:ea typeface="ＭＳ Ｐゴシック" charset="0"/>
                <a:cs typeface="Arial"/>
              </a:rPr>
              <a:t>))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Round-trip efficiency	( 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Cost per unit of energy-fill reduction</a:t>
            </a:r>
            <a:r>
              <a:rPr lang="en-GB" baseline="30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¥</a:t>
            </a:r>
            <a:r>
              <a:rPr lang="en-US" dirty="0">
                <a:ea typeface="ＭＳ Ｐゴシック" charset="0"/>
                <a:cs typeface="Arial"/>
              </a:rPr>
              <a:t> (</a:t>
            </a:r>
            <a:r>
              <a:rPr lang="en-US" i="1" dirty="0">
                <a:ea typeface="ＭＳ Ｐゴシック" charset="0"/>
                <a:cs typeface="Arial"/>
              </a:rPr>
              <a:t>end</a:t>
            </a:r>
            <a:r>
              <a:rPr lang="en-US" dirty="0">
                <a:ea typeface="ＭＳ Ｐゴシック" charset="0"/>
                <a:cs typeface="Arial"/>
              </a:rPr>
              <a:t> – </a:t>
            </a:r>
            <a:r>
              <a:rPr lang="en-US" i="1" dirty="0">
                <a:ea typeface="ＭＳ Ｐゴシック" charset="0"/>
                <a:cs typeface="Arial"/>
              </a:rPr>
              <a:t>start</a:t>
            </a:r>
            <a:r>
              <a:rPr lang="en-US" dirty="0">
                <a:ea typeface="ＭＳ Ｐゴシック" charset="0"/>
                <a:cs typeface="Arial"/>
              </a:rPr>
              <a:t>)  	(£/MWh)</a:t>
            </a:r>
          </a:p>
          <a:p>
            <a:pPr>
              <a:lnSpc>
                <a:spcPct val="150000"/>
              </a:lnSpc>
              <a:spcBef>
                <a:spcPct val="0"/>
              </a:spcBef>
              <a:tabLst>
                <a:tab pos="4665663" algn="l"/>
              </a:tabLst>
              <a:defRPr/>
            </a:pPr>
            <a:endParaRPr lang="en-US" dirty="0">
              <a:ea typeface="ＭＳ Ｐゴシック" charset="0"/>
              <a:cs typeface="Arial"/>
            </a:endParaRPr>
          </a:p>
          <a:p>
            <a:pPr>
              <a:spcBef>
                <a:spcPct val="0"/>
              </a:spcBef>
              <a:tabLst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Different systems are good in different ways. No one system is ideal for all purposes. At large scales, these metrics are effectively  constants. We need to know these constants</a:t>
            </a:r>
            <a:r>
              <a:rPr lang="en-GB" baseline="30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 ¥</a:t>
            </a:r>
            <a:r>
              <a:rPr lang="en-US" dirty="0">
                <a:ea typeface="ＭＳ Ｐゴシック" charset="0"/>
                <a:cs typeface="Arial"/>
              </a:rPr>
              <a:t> for each storage type of interest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2B9A6-FE96-EE1E-AB88-8237EBF7E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40BF7-E0AE-4C32-A550-12175E1185D0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419380-2B77-60D7-300B-A3FCB9F8CBD8}"/>
              </a:ext>
            </a:extLst>
          </p:cNvPr>
          <p:cNvGrpSpPr/>
          <p:nvPr/>
        </p:nvGrpSpPr>
        <p:grpSpPr>
          <a:xfrm>
            <a:off x="119062" y="4577862"/>
            <a:ext cx="1229092" cy="448770"/>
            <a:chOff x="119062" y="4577862"/>
            <a:chExt cx="1229092" cy="44877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B696AE4-A069-3879-18A8-3987A872632F}"/>
                </a:ext>
              </a:extLst>
            </p:cNvPr>
            <p:cNvSpPr/>
            <p:nvPr/>
          </p:nvSpPr>
          <p:spPr>
            <a:xfrm>
              <a:off x="119062" y="4577862"/>
              <a:ext cx="1229092" cy="4487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3B9912-41D5-55F8-C3FD-BB5960E19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3" y="4577862"/>
              <a:ext cx="1086583" cy="405057"/>
            </a:xfrm>
            <a:prstGeom prst="rect">
              <a:avLst/>
            </a:prstGeom>
          </p:spPr>
        </p:pic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F0B6EB-133C-787A-2F42-E5AD02E724FA}"/>
              </a:ext>
            </a:extLst>
          </p:cNvPr>
          <p:cNvSpPr txBox="1">
            <a:spLocks/>
          </p:cNvSpPr>
          <p:nvPr/>
        </p:nvSpPr>
        <p:spPr bwMode="auto">
          <a:xfrm>
            <a:off x="1556422" y="4829390"/>
            <a:ext cx="7468516" cy="26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¥ </a:t>
            </a:r>
            <a:r>
              <a:rPr lang="en-US" dirty="0">
                <a:ea typeface="ＭＳ Ｐゴシック" charset="0"/>
                <a:cs typeface="Arial"/>
              </a:rPr>
              <a:t> This measure is relevant only for very long-duration store types (including fossil-</a:t>
            </a:r>
            <a:r>
              <a:rPr lang="en-US" dirty="0" err="1">
                <a:ea typeface="ＭＳ Ｐゴシック" charset="0"/>
                <a:cs typeface="Arial"/>
              </a:rPr>
              <a:t>fuelled</a:t>
            </a:r>
            <a:r>
              <a:rPr lang="en-US" dirty="0">
                <a:ea typeface="ＭＳ Ｐゴシック" charset="0"/>
                <a:cs typeface="Arial"/>
              </a:rPr>
              <a:t> generation)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FAE848-A360-6FA3-DA61-3A1CF4818AFE}"/>
              </a:ext>
            </a:extLst>
          </p:cNvPr>
          <p:cNvSpPr txBox="1">
            <a:spLocks/>
          </p:cNvSpPr>
          <p:nvPr/>
        </p:nvSpPr>
        <p:spPr bwMode="auto">
          <a:xfrm>
            <a:off x="1556422" y="4575330"/>
            <a:ext cx="7468516" cy="26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US" dirty="0">
                <a:ea typeface="ＭＳ Ｐゴシック" charset="0"/>
                <a:cs typeface="Arial"/>
              </a:rPr>
              <a:t>¤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 </a:t>
            </a:r>
            <a:r>
              <a:rPr lang="en-US" dirty="0">
                <a:ea typeface="ＭＳ Ｐゴシック" charset="0"/>
                <a:cs typeface="Arial"/>
              </a:rPr>
              <a:t> </a:t>
            </a:r>
            <a:r>
              <a:rPr lang="en-US" sz="1400" dirty="0">
                <a:ea typeface="ＭＳ Ｐゴシック" charset="0"/>
                <a:cs typeface="Arial"/>
              </a:rPr>
              <a:t>These costs comprise both </a:t>
            </a:r>
            <a:r>
              <a:rPr lang="en-US" sz="1400" dirty="0" err="1">
                <a:ea typeface="ＭＳ Ｐゴシック" charset="0"/>
                <a:cs typeface="Arial"/>
              </a:rPr>
              <a:t>CapEx</a:t>
            </a:r>
            <a:r>
              <a:rPr lang="en-US" sz="1400" dirty="0">
                <a:ea typeface="ＭＳ Ｐゴシック" charset="0"/>
                <a:cs typeface="Arial"/>
              </a:rPr>
              <a:t> and </a:t>
            </a:r>
            <a:r>
              <a:rPr lang="en-US" sz="1400" dirty="0" err="1">
                <a:ea typeface="ＭＳ Ｐゴシック" charset="0"/>
                <a:cs typeface="Arial"/>
              </a:rPr>
              <a:t>OpEx</a:t>
            </a:r>
            <a:r>
              <a:rPr lang="en-US" sz="1400" dirty="0">
                <a:ea typeface="ＭＳ Ｐゴシック" charset="0"/>
                <a:cs typeface="Arial"/>
              </a:rPr>
              <a:t> components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Understanding the Single Store Case.</a:t>
            </a: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744538"/>
            <a:ext cx="6542088" cy="4170362"/>
          </a:xfrm>
        </p:spPr>
        <p:txBody>
          <a:bodyPr rtlCol="0"/>
          <a:lstStyle/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Consider, initially, that we have just one store in the system. 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Four distinct parameters determine both the system cost and whether that system will be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acceptable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Rated input power	</a:t>
            </a:r>
            <a:r>
              <a:rPr lang="en-US" i="1" dirty="0">
                <a:ea typeface="ＭＳ Ｐゴシック" charset="0"/>
                <a:cs typeface="Arial"/>
              </a:rPr>
              <a:t>G</a:t>
            </a:r>
            <a:r>
              <a:rPr lang="en-US" dirty="0">
                <a:ea typeface="ＭＳ Ｐゴシック" charset="0"/>
                <a:cs typeface="Arial"/>
              </a:rPr>
              <a:t>	(GW(</a:t>
            </a:r>
            <a:r>
              <a:rPr lang="en-US" dirty="0" err="1">
                <a:ea typeface="ＭＳ Ｐゴシック" charset="0"/>
                <a:cs typeface="Arial"/>
              </a:rPr>
              <a:t>e</a:t>
            </a:r>
            <a:r>
              <a:rPr lang="en-US" baseline="-25000" dirty="0" err="1">
                <a:ea typeface="ＭＳ Ｐゴシック" charset="0"/>
                <a:cs typeface="Arial"/>
              </a:rPr>
              <a:t>input</a:t>
            </a:r>
            <a:r>
              <a:rPr lang="en-US" dirty="0">
                <a:ea typeface="ＭＳ Ｐゴシック" charset="0"/>
                <a:cs typeface="Arial"/>
              </a:rPr>
              <a:t>))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Rated output power	</a:t>
            </a:r>
            <a:r>
              <a:rPr lang="en-US" i="1" dirty="0">
                <a:ea typeface="ＭＳ Ｐゴシック" charset="0"/>
                <a:cs typeface="Arial"/>
              </a:rPr>
              <a:t>H</a:t>
            </a:r>
            <a:r>
              <a:rPr lang="en-US" dirty="0">
                <a:ea typeface="ＭＳ Ｐゴシック" charset="0"/>
                <a:cs typeface="Arial"/>
              </a:rPr>
              <a:t>	(GW(</a:t>
            </a:r>
            <a:r>
              <a:rPr lang="en-US" dirty="0" err="1">
                <a:ea typeface="ＭＳ Ｐゴシック" charset="0"/>
                <a:cs typeface="Arial"/>
              </a:rPr>
              <a:t>e</a:t>
            </a:r>
            <a:r>
              <a:rPr lang="en-US" baseline="-25000" dirty="0" err="1">
                <a:ea typeface="ＭＳ Ｐゴシック" charset="0"/>
                <a:cs typeface="Arial"/>
              </a:rPr>
              <a:t>output</a:t>
            </a:r>
            <a:r>
              <a:rPr lang="en-US" dirty="0">
                <a:ea typeface="ＭＳ Ｐゴシック" charset="0"/>
                <a:cs typeface="Arial"/>
              </a:rPr>
              <a:t>))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Storage capacity (</a:t>
            </a:r>
            <a:r>
              <a:rPr lang="en-US" i="1" dirty="0">
                <a:ea typeface="ＭＳ Ｐゴシック" charset="0"/>
                <a:cs typeface="Arial"/>
              </a:rPr>
              <a:t>volume</a:t>
            </a:r>
            <a:r>
              <a:rPr lang="en-US" dirty="0">
                <a:ea typeface="ＭＳ Ｐゴシック" charset="0"/>
                <a:cs typeface="Arial"/>
              </a:rPr>
              <a:t>)	</a:t>
            </a:r>
            <a:r>
              <a:rPr lang="en-US" i="1" dirty="0">
                <a:ea typeface="ＭＳ Ｐゴシック" charset="0"/>
                <a:cs typeface="Arial"/>
              </a:rPr>
              <a:t>V</a:t>
            </a:r>
            <a:r>
              <a:rPr lang="en-US" dirty="0">
                <a:ea typeface="ＭＳ Ｐゴシック" charset="0"/>
                <a:cs typeface="Arial"/>
              </a:rPr>
              <a:t>	(</a:t>
            </a:r>
            <a:r>
              <a:rPr lang="en-US" dirty="0" err="1">
                <a:ea typeface="ＭＳ Ｐゴシック" charset="0"/>
                <a:cs typeface="Arial"/>
              </a:rPr>
              <a:t>GWh</a:t>
            </a:r>
            <a:r>
              <a:rPr lang="en-US" dirty="0">
                <a:ea typeface="ＭＳ Ｐゴシック" charset="0"/>
                <a:cs typeface="Arial"/>
              </a:rPr>
              <a:t>(</a:t>
            </a:r>
            <a:r>
              <a:rPr lang="en-US" dirty="0" err="1">
                <a:ea typeface="ＭＳ Ｐゴシック" charset="0"/>
                <a:cs typeface="Arial"/>
              </a:rPr>
              <a:t>e</a:t>
            </a:r>
            <a:r>
              <a:rPr lang="en-US" baseline="-25000" dirty="0" err="1">
                <a:ea typeface="ＭＳ Ｐゴシック" charset="0"/>
                <a:cs typeface="Arial"/>
              </a:rPr>
              <a:t>output</a:t>
            </a:r>
            <a:r>
              <a:rPr lang="en-US" dirty="0">
                <a:ea typeface="ＭＳ Ｐゴシック" charset="0"/>
                <a:cs typeface="Arial"/>
              </a:rPr>
              <a:t>))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Over-generation factor*	</a:t>
            </a:r>
            <a:r>
              <a:rPr lang="en-US" i="1" dirty="0">
                <a:ea typeface="ＭＳ Ｐゴシック" charset="0"/>
                <a:cs typeface="Arial"/>
              </a:rPr>
              <a:t>X</a:t>
            </a:r>
            <a:r>
              <a:rPr lang="en-US" dirty="0">
                <a:ea typeface="ＭＳ Ｐゴシック" charset="0"/>
                <a:cs typeface="Arial"/>
              </a:rPr>
              <a:t>	(  )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/>
            </a:r>
            <a:b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</a:b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If parameters (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) lie within reasonable bounds, then there will be some minimum value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X 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such the system is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acceptable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 (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X = </a:t>
            </a:r>
            <a:r>
              <a:rPr lang="en-GB" i="1" dirty="0" err="1">
                <a:solidFill>
                  <a:srgbClr val="1C1D1D"/>
                </a:solidFill>
                <a:ea typeface="ＭＳ Ｐゴシック" charset="0"/>
                <a:cs typeface="Verdana" charset="0"/>
              </a:rPr>
              <a:t>X</a:t>
            </a:r>
            <a:r>
              <a:rPr lang="en-GB" i="1" baseline="-25000" dirty="0" err="1">
                <a:solidFill>
                  <a:srgbClr val="1C1D1D"/>
                </a:solidFill>
                <a:ea typeface="ＭＳ Ｐゴシック" charset="0"/>
                <a:cs typeface="Verdana" charset="0"/>
              </a:rPr>
              <a:t>min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). 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US" dirty="0">
              <a:ea typeface="ＭＳ Ｐゴシック" charset="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8647" y="4503412"/>
            <a:ext cx="6595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338"/>
              </a:spcAft>
              <a:defRPr/>
            </a:pPr>
            <a:r>
              <a:rPr lang="en-GB" sz="14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* </a:t>
            </a:r>
            <a:r>
              <a:rPr lang="en-GB" sz="14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X</a:t>
            </a:r>
            <a:r>
              <a:rPr lang="en-GB" sz="14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=1.2 indicates: </a:t>
            </a:r>
            <a:r>
              <a:rPr lang="en-GB" sz="14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total quantity of electrical energy generated in the record exceeds the total quantity of electrical energy consumed by 1.2</a:t>
            </a:r>
            <a:r>
              <a:rPr lang="en-GB" sz="14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0B1A4-E343-16F4-0DFA-EF6038089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40BF7-E0AE-4C32-A550-12175E1185D0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05ABA9-91C0-8C35-5C30-D422D4E887E6}"/>
              </a:ext>
            </a:extLst>
          </p:cNvPr>
          <p:cNvGrpSpPr/>
          <p:nvPr/>
        </p:nvGrpSpPr>
        <p:grpSpPr>
          <a:xfrm>
            <a:off x="119062" y="4577862"/>
            <a:ext cx="1229092" cy="448770"/>
            <a:chOff x="119062" y="4577862"/>
            <a:chExt cx="1229092" cy="44877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406778D-BEC2-F2EB-AF2E-C25E4616D8FB}"/>
                </a:ext>
              </a:extLst>
            </p:cNvPr>
            <p:cNvSpPr/>
            <p:nvPr/>
          </p:nvSpPr>
          <p:spPr>
            <a:xfrm>
              <a:off x="119062" y="4577862"/>
              <a:ext cx="1229092" cy="4487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3" y="4577862"/>
              <a:ext cx="1086583" cy="405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22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744537"/>
            <a:ext cx="6589712" cy="4344987"/>
          </a:xfrm>
        </p:spPr>
        <p:txBody>
          <a:bodyPr rtlCol="0">
            <a:normAutofit/>
          </a:bodyPr>
          <a:lstStyle/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Any given single-store system is described by the 4-tuple, (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X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). 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We can test whether this system will be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acceptable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 by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 err="1">
                <a:ea typeface="ＭＳ Ｐゴシック" charset="0"/>
                <a:cs typeface="Arial"/>
              </a:rPr>
              <a:t>Initialising</a:t>
            </a:r>
            <a:r>
              <a:rPr lang="en-US" dirty="0">
                <a:ea typeface="ＭＳ Ｐゴシック" charset="0"/>
                <a:cs typeface="Arial"/>
              </a:rPr>
              <a:t> the energy in store at some value such as 0.7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×</a:t>
            </a:r>
            <a:r>
              <a:rPr lang="en-US" i="1" dirty="0">
                <a:ea typeface="ＭＳ Ｐゴシック" charset="0"/>
                <a:cs typeface="Arial"/>
              </a:rPr>
              <a:t>V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Stepping through each (1-hour?) period in the record and …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If supply exceeds demand, put (some of?) the excess into store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If demand exceeds supply, draw (some of?) the shortfall from store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Adjust the energy level in the store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/>
            </a:r>
            <a:b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</a:b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There is no “scheduling” problem here and no purpose for “forecasting”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[</a:t>
            </a:r>
            <a:r>
              <a:rPr lang="en-GB" i="1" dirty="0" err="1">
                <a:solidFill>
                  <a:srgbClr val="1C1D1D"/>
                </a:solidFill>
                <a:ea typeface="ＭＳ Ｐゴシック" charset="0"/>
                <a:cs typeface="Arial"/>
              </a:rPr>
              <a:t>NStore_sim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] can:</a:t>
            </a:r>
            <a:b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</a:br>
            <a:r>
              <a:rPr lang="en-GB" sz="1100" dirty="0">
                <a:solidFill>
                  <a:srgbClr val="1C1D1D"/>
                </a:solidFill>
                <a:ea typeface="ＭＳ Ｐゴシック" charset="0"/>
                <a:cs typeface="Arial"/>
              </a:rPr>
              <a:t/>
            </a:r>
            <a:br>
              <a:rPr lang="en-GB" sz="1100" dirty="0">
                <a:solidFill>
                  <a:srgbClr val="1C1D1D"/>
                </a:solidFill>
                <a:ea typeface="ＭＳ Ｐゴシック" charset="0"/>
                <a:cs typeface="Arial"/>
              </a:rPr>
            </a:b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(i) 	Determine whether any one 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4-tuple, (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X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), is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acceptable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(ii) 	Determine the minimum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Arial"/>
              </a:rPr>
              <a:t>X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Arial"/>
              </a:rPr>
              <a:t> for which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 (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X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), is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acceptable</a:t>
            </a:r>
            <a:endParaRPr lang="en-US" dirty="0">
              <a:ea typeface="ＭＳ Ｐゴシック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F4DC1-DB6E-110A-961E-3F6154F48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40BF7-E0AE-4C32-A550-12175E1185D0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1AC195-A844-03DB-724B-B7682F27A856}"/>
              </a:ext>
            </a:extLst>
          </p:cNvPr>
          <p:cNvGrpSpPr/>
          <p:nvPr/>
        </p:nvGrpSpPr>
        <p:grpSpPr>
          <a:xfrm>
            <a:off x="119062" y="4577862"/>
            <a:ext cx="1229092" cy="448770"/>
            <a:chOff x="119062" y="4577862"/>
            <a:chExt cx="1229092" cy="44877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669DE92-39AD-625B-B3E7-233B2638994B}"/>
                </a:ext>
              </a:extLst>
            </p:cNvPr>
            <p:cNvSpPr/>
            <p:nvPr/>
          </p:nvSpPr>
          <p:spPr>
            <a:xfrm>
              <a:off x="119062" y="4577862"/>
              <a:ext cx="1229092" cy="4487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8AA005-A17C-D11D-6EFA-BD472F1D7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3" y="4577862"/>
              <a:ext cx="1086583" cy="405057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66B6042-B552-E559-18AF-D276EA5F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Solving the Single Store Case.</a:t>
            </a: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007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System </a:t>
            </a:r>
            <a:r>
              <a:rPr lang="en-US" dirty="0" err="1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Optimising</a:t>
            </a: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 with a Single Store</a:t>
            </a: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744538"/>
            <a:ext cx="6542088" cy="1874776"/>
          </a:xfrm>
        </p:spPr>
        <p:txBody>
          <a:bodyPr rtlCol="0">
            <a:normAutofit/>
          </a:bodyPr>
          <a:lstStyle/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Any given single-store system could be optimised by exploring the 3D space … (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). For each “point” in this space, we calculate the associated value </a:t>
            </a:r>
            <a:r>
              <a:rPr lang="en-GB" i="1" dirty="0" err="1">
                <a:solidFill>
                  <a:srgbClr val="1C1D1D"/>
                </a:solidFill>
                <a:ea typeface="ＭＳ Ｐゴシック" charset="0"/>
                <a:cs typeface="Verdana" charset="0"/>
              </a:rPr>
              <a:t>X</a:t>
            </a:r>
            <a:r>
              <a:rPr lang="en-GB" i="1" baseline="-25000" dirty="0" err="1">
                <a:solidFill>
                  <a:srgbClr val="1C1D1D"/>
                </a:solidFill>
                <a:ea typeface="ＭＳ Ｐゴシック" charset="0"/>
                <a:cs typeface="Verdana" charset="0"/>
              </a:rPr>
              <a:t>min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 as a dependent variable.  </a:t>
            </a:r>
            <a:b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</a:br>
            <a:endParaRPr lang="en-GB" sz="800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tabLst>
                <a:tab pos="3584575" algn="l"/>
                <a:tab pos="4665663" algn="l"/>
              </a:tabLst>
              <a:defRPr/>
            </a:pPr>
            <a:r>
              <a:rPr lang="en-GB" dirty="0">
                <a:ea typeface="ＭＳ Ｐゴシック" charset="0"/>
                <a:cs typeface="Arial"/>
              </a:rPr>
              <a:t>System cost is then determined from the 4-tuple 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(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 err="1">
                <a:solidFill>
                  <a:srgbClr val="1C1D1D"/>
                </a:solidFill>
                <a:ea typeface="ＭＳ Ｐゴシック" charset="0"/>
                <a:cs typeface="Verdana" charset="0"/>
              </a:rPr>
              <a:t>X</a:t>
            </a:r>
            <a:r>
              <a:rPr lang="en-GB" i="1" baseline="-25000" dirty="0" err="1">
                <a:solidFill>
                  <a:srgbClr val="1C1D1D"/>
                </a:solidFill>
                <a:ea typeface="ＭＳ Ｐゴシック" charset="0"/>
                <a:cs typeface="Verdana" charset="0"/>
              </a:rPr>
              <a:t>min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).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US" sz="900" dirty="0">
                <a:ea typeface="ＭＳ Ｐゴシック" charset="0"/>
                <a:cs typeface="Arial"/>
              </a:rPr>
              <a:t/>
            </a:r>
            <a:br>
              <a:rPr lang="en-US" sz="900" dirty="0">
                <a:ea typeface="ＭＳ Ｐゴシック" charset="0"/>
                <a:cs typeface="Arial"/>
              </a:rPr>
            </a:br>
            <a:r>
              <a:rPr lang="en-US" dirty="0">
                <a:ea typeface="ＭＳ Ｐゴシック" charset="0"/>
                <a:cs typeface="Arial"/>
              </a:rPr>
              <a:t>It is straightforward to put this into an </a:t>
            </a:r>
            <a:r>
              <a:rPr lang="en-US" dirty="0" err="1">
                <a:ea typeface="ＭＳ Ｐゴシック" charset="0"/>
                <a:cs typeface="Arial"/>
              </a:rPr>
              <a:t>optimisation</a:t>
            </a:r>
            <a:r>
              <a:rPr lang="en-US" dirty="0">
                <a:ea typeface="ＭＳ Ｐゴシック" charset="0"/>
                <a:cs typeface="Arial"/>
              </a:rPr>
              <a:t> for minimum cost.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42DD1-224F-E704-8787-BB359A9D5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40BF7-E0AE-4C32-A550-12175E1185D0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C3927-6CC6-E37E-65CE-2CA14933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262" y="2952738"/>
            <a:ext cx="3621241" cy="1744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12825E-1442-80D3-EF28-979B1E4B8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488" y="2685013"/>
            <a:ext cx="1126293" cy="320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488178-4BE8-250F-5EDC-0FD624BB5704}"/>
                  </a:ext>
                </a:extLst>
              </p:cNvPr>
              <p:cNvSpPr txBox="1"/>
              <p:nvPr/>
            </p:nvSpPr>
            <p:spPr>
              <a:xfrm rot="529126">
                <a:off x="5394718" y="4427401"/>
                <a:ext cx="643638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570</m:t>
                          </m:r>
                        </m:e>
                      </m:d>
                      <m:r>
                        <a:rPr lang="en-GB" sz="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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488178-4BE8-250F-5EDC-0FD624BB5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29126">
                <a:off x="5394718" y="4427401"/>
                <a:ext cx="643638" cy="138499"/>
              </a:xfrm>
              <a:prstGeom prst="rect">
                <a:avLst/>
              </a:prstGeom>
              <a:blipFill>
                <a:blip r:embed="rId4"/>
                <a:stretch>
                  <a:fillRect r="-917" b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D35BB1-6AB2-E69E-6F46-94B2A01D3569}"/>
                  </a:ext>
                </a:extLst>
              </p:cNvPr>
              <p:cNvSpPr txBox="1"/>
              <p:nvPr/>
            </p:nvSpPr>
            <p:spPr>
              <a:xfrm rot="20964572">
                <a:off x="7594720" y="4331175"/>
                <a:ext cx="1161054" cy="272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 smtClean="0">
                          <a:sym typeface="Symbol" panose="05050102010706020507" pitchFamily="18" charset="2"/>
                        </a:rPr>
                        <m:t>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r>
                        <a:rPr lang="en-GB" sz="1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𝐺𝑊</m:t>
                      </m:r>
                      <m:r>
                        <a:rPr lang="en-GB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D35BB1-6AB2-E69E-6F46-94B2A01D3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64572">
                <a:off x="7594720" y="4331175"/>
                <a:ext cx="1161054" cy="272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92E6E9-186C-238D-EDC1-F0783C528664}"/>
                  </a:ext>
                </a:extLst>
              </p:cNvPr>
              <p:cNvSpPr txBox="1"/>
              <p:nvPr/>
            </p:nvSpPr>
            <p:spPr>
              <a:xfrm rot="16200000">
                <a:off x="4917183" y="3649698"/>
                <a:ext cx="448772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𝑇𝑊h</m:t>
                          </m:r>
                        </m:e>
                      </m:d>
                      <m:r>
                        <a:rPr lang="en-GB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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92E6E9-186C-238D-EDC1-F0783C528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17183" y="3649698"/>
                <a:ext cx="448772" cy="246221"/>
              </a:xfrm>
              <a:prstGeom prst="rect">
                <a:avLst/>
              </a:prstGeom>
              <a:blipFill>
                <a:blip r:embed="rId6"/>
                <a:stretch>
                  <a:fillRect t="-7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122965-5AA2-5054-021B-94F9C8346F53}"/>
              </a:ext>
            </a:extLst>
          </p:cNvPr>
          <p:cNvSpPr txBox="1">
            <a:spLocks/>
          </p:cNvSpPr>
          <p:nvPr/>
        </p:nvSpPr>
        <p:spPr bwMode="auto">
          <a:xfrm>
            <a:off x="7803339" y="2952738"/>
            <a:ext cx="783771" cy="24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800" b="1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 </a:t>
            </a:r>
            <a:r>
              <a:rPr lang="en-GB" sz="800" b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is assumed constant here.</a:t>
            </a:r>
            <a:endParaRPr lang="en-US" sz="800" b="1" dirty="0">
              <a:ea typeface="ＭＳ Ｐゴシック" charset="0"/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8A09BB-CF18-FADE-EC37-91EE1ACD464B}"/>
              </a:ext>
            </a:extLst>
          </p:cNvPr>
          <p:cNvGrpSpPr/>
          <p:nvPr/>
        </p:nvGrpSpPr>
        <p:grpSpPr>
          <a:xfrm>
            <a:off x="119062" y="4577862"/>
            <a:ext cx="1229092" cy="448770"/>
            <a:chOff x="119062" y="4577862"/>
            <a:chExt cx="1229092" cy="44877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45866E7-1FF4-BDB0-CE22-C2C39782E7D6}"/>
                </a:ext>
              </a:extLst>
            </p:cNvPr>
            <p:cNvSpPr/>
            <p:nvPr/>
          </p:nvSpPr>
          <p:spPr>
            <a:xfrm>
              <a:off x="119062" y="4577862"/>
              <a:ext cx="1229092" cy="4487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2465C5-1BBF-3485-19D7-B31F592E4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3" y="4577862"/>
              <a:ext cx="1086583" cy="40505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7AAB4B2-E591-2EF7-8930-980DC1C42A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528" y="2938988"/>
            <a:ext cx="2847856" cy="1720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88DD38-7CF6-6F42-7CD6-2EB8F5947484}"/>
                  </a:ext>
                </a:extLst>
              </p:cNvPr>
              <p:cNvSpPr txBox="1"/>
              <p:nvPr/>
            </p:nvSpPr>
            <p:spPr>
              <a:xfrm rot="16200000">
                <a:off x="2046737" y="3088044"/>
                <a:ext cx="248081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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88DD38-7CF6-6F42-7CD6-2EB8F5947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6737" y="3088044"/>
                <a:ext cx="248081" cy="138499"/>
              </a:xfrm>
              <a:prstGeom prst="rect">
                <a:avLst/>
              </a:prstGeom>
              <a:blipFill>
                <a:blip r:embed="rId9"/>
                <a:stretch>
                  <a:fillRect t="-7500" r="-13636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3E682A-A6DB-4C3A-0354-C25DA3408C4B}"/>
                  </a:ext>
                </a:extLst>
              </p:cNvPr>
              <p:cNvSpPr txBox="1"/>
              <p:nvPr/>
            </p:nvSpPr>
            <p:spPr>
              <a:xfrm rot="529126">
                <a:off x="2222640" y="4451971"/>
                <a:ext cx="747292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90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𝑊h</m:t>
                      </m:r>
                      <m:r>
                        <a:rPr lang="en-GB" sz="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)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3E682A-A6DB-4C3A-0354-C25DA3408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29126">
                <a:off x="2222640" y="4451971"/>
                <a:ext cx="747292" cy="138499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00623B-5562-27B8-D869-EAA20DEFBD26}"/>
              </a:ext>
            </a:extLst>
          </p:cNvPr>
          <p:cNvSpPr txBox="1">
            <a:spLocks/>
          </p:cNvSpPr>
          <p:nvPr/>
        </p:nvSpPr>
        <p:spPr bwMode="auto">
          <a:xfrm>
            <a:off x="6045169" y="4750601"/>
            <a:ext cx="2979769" cy="27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1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From the Royal Society report</a:t>
            </a:r>
            <a:endParaRPr lang="en-US" sz="1100" dirty="0">
              <a:ea typeface="ＭＳ Ｐゴシック" charset="0"/>
              <a:cs typeface="Arial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97DC690-CBA5-3C81-47EF-5F31D293F34A}"/>
              </a:ext>
            </a:extLst>
          </p:cNvPr>
          <p:cNvSpPr txBox="1">
            <a:spLocks/>
          </p:cNvSpPr>
          <p:nvPr/>
        </p:nvSpPr>
        <p:spPr bwMode="auto">
          <a:xfrm>
            <a:off x="2434725" y="4733877"/>
            <a:ext cx="2514659" cy="27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1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From [</a:t>
            </a:r>
            <a:r>
              <a:rPr lang="en-GB" sz="1100" i="1" dirty="0" err="1">
                <a:solidFill>
                  <a:srgbClr val="1C1D1D"/>
                </a:solidFill>
                <a:ea typeface="ＭＳ Ｐゴシック" charset="0"/>
                <a:cs typeface="Verdana" charset="0"/>
              </a:rPr>
              <a:t>NStore_sim</a:t>
            </a:r>
            <a:r>
              <a:rPr lang="en-GB" sz="11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]  (&lt;demo_02.m&gt;)</a:t>
            </a:r>
            <a:endParaRPr lang="en-US" sz="1100" dirty="0">
              <a:ea typeface="ＭＳ Ｐゴシック" charset="0"/>
              <a:cs typeface="Arial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5E2EA2-AC7C-0138-19B8-AB4D30DC3896}"/>
              </a:ext>
            </a:extLst>
          </p:cNvPr>
          <p:cNvCxnSpPr/>
          <p:nvPr/>
        </p:nvCxnSpPr>
        <p:spPr>
          <a:xfrm>
            <a:off x="5018458" y="2571750"/>
            <a:ext cx="0" cy="2454882"/>
          </a:xfrm>
          <a:prstGeom prst="line">
            <a:avLst/>
          </a:prstGeom>
          <a:ln>
            <a:solidFill>
              <a:srgbClr val="E529C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A76832-5868-051A-E7A7-3BCF24FF954F}"/>
              </a:ext>
            </a:extLst>
          </p:cNvPr>
          <p:cNvCxnSpPr>
            <a:cxnSpLocks/>
          </p:cNvCxnSpPr>
          <p:nvPr/>
        </p:nvCxnSpPr>
        <p:spPr>
          <a:xfrm flipH="1">
            <a:off x="2216440" y="2571750"/>
            <a:ext cx="6439422" cy="0"/>
          </a:xfrm>
          <a:prstGeom prst="line">
            <a:avLst/>
          </a:prstGeom>
          <a:ln>
            <a:solidFill>
              <a:srgbClr val="E529C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34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9"/>
            <a:ext cx="2286000" cy="621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Understanding  the case of two Stores.</a:t>
            </a: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82850" y="744538"/>
            <a:ext cx="6542088" cy="4170362"/>
          </a:xfrm>
        </p:spPr>
        <p:txBody>
          <a:bodyPr rtlCol="0"/>
          <a:lstStyle/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Consider now that we have two stores in the system. 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Seven distinct parameters determine both the system cost and whether that system will be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acceptable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Rated input powers	</a:t>
            </a:r>
            <a:r>
              <a:rPr lang="en-US" i="1" dirty="0">
                <a:ea typeface="ＭＳ Ｐゴシック" charset="0"/>
                <a:cs typeface="Arial"/>
              </a:rPr>
              <a:t>G</a:t>
            </a:r>
            <a:r>
              <a:rPr lang="en-US" baseline="-25000" dirty="0">
                <a:ea typeface="ＭＳ Ｐゴシック" charset="0"/>
                <a:cs typeface="Arial"/>
              </a:rPr>
              <a:t>1</a:t>
            </a:r>
            <a:r>
              <a:rPr lang="en-US" dirty="0">
                <a:ea typeface="ＭＳ Ｐゴシック" charset="0"/>
                <a:cs typeface="Arial"/>
              </a:rPr>
              <a:t>,</a:t>
            </a:r>
            <a:r>
              <a:rPr lang="en-US" i="1" dirty="0">
                <a:ea typeface="ＭＳ Ｐゴシック" charset="0"/>
                <a:cs typeface="Arial"/>
              </a:rPr>
              <a:t> G</a:t>
            </a:r>
            <a:r>
              <a:rPr lang="en-US" baseline="-25000" dirty="0">
                <a:ea typeface="ＭＳ Ｐゴシック" charset="0"/>
                <a:cs typeface="Arial"/>
              </a:rPr>
              <a:t>2</a:t>
            </a:r>
            <a:r>
              <a:rPr lang="en-US" dirty="0">
                <a:ea typeface="ＭＳ Ｐゴシック" charset="0"/>
                <a:cs typeface="Arial"/>
              </a:rPr>
              <a:t> 	(GW(</a:t>
            </a:r>
            <a:r>
              <a:rPr lang="en-US" dirty="0" err="1">
                <a:ea typeface="ＭＳ Ｐゴシック" charset="0"/>
                <a:cs typeface="Arial"/>
              </a:rPr>
              <a:t>e</a:t>
            </a:r>
            <a:r>
              <a:rPr lang="en-US" baseline="-25000" dirty="0" err="1">
                <a:ea typeface="ＭＳ Ｐゴシック" charset="0"/>
                <a:cs typeface="Arial"/>
              </a:rPr>
              <a:t>input</a:t>
            </a:r>
            <a:r>
              <a:rPr lang="en-US" dirty="0">
                <a:ea typeface="ＭＳ Ｐゴシック" charset="0"/>
                <a:cs typeface="Arial"/>
              </a:rPr>
              <a:t>))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Rated output powers	</a:t>
            </a:r>
            <a:r>
              <a:rPr lang="en-US" i="1" dirty="0">
                <a:ea typeface="ＭＳ Ｐゴシック" charset="0"/>
                <a:cs typeface="Arial"/>
              </a:rPr>
              <a:t>H</a:t>
            </a:r>
            <a:r>
              <a:rPr lang="en-US" baseline="-25000" dirty="0">
                <a:ea typeface="ＭＳ Ｐゴシック" charset="0"/>
                <a:cs typeface="Arial"/>
              </a:rPr>
              <a:t>1</a:t>
            </a:r>
            <a:r>
              <a:rPr lang="en-US" dirty="0">
                <a:ea typeface="ＭＳ Ｐゴシック" charset="0"/>
                <a:cs typeface="Arial"/>
              </a:rPr>
              <a:t>,</a:t>
            </a:r>
            <a:r>
              <a:rPr lang="en-US" i="1" dirty="0">
                <a:ea typeface="ＭＳ Ｐゴシック" charset="0"/>
                <a:cs typeface="Arial"/>
              </a:rPr>
              <a:t> H</a:t>
            </a:r>
            <a:r>
              <a:rPr lang="en-US" baseline="-25000" dirty="0">
                <a:ea typeface="ＭＳ Ｐゴシック" charset="0"/>
                <a:cs typeface="Arial"/>
              </a:rPr>
              <a:t>2</a:t>
            </a:r>
            <a:r>
              <a:rPr lang="en-US" dirty="0">
                <a:ea typeface="ＭＳ Ｐゴシック" charset="0"/>
                <a:cs typeface="Arial"/>
              </a:rPr>
              <a:t>	(GW(</a:t>
            </a:r>
            <a:r>
              <a:rPr lang="en-US" dirty="0" err="1">
                <a:ea typeface="ＭＳ Ｐゴシック" charset="0"/>
                <a:cs typeface="Arial"/>
              </a:rPr>
              <a:t>e</a:t>
            </a:r>
            <a:r>
              <a:rPr lang="en-US" baseline="-25000" dirty="0" err="1">
                <a:ea typeface="ＭＳ Ｐゴシック" charset="0"/>
                <a:cs typeface="Arial"/>
              </a:rPr>
              <a:t>output</a:t>
            </a:r>
            <a:r>
              <a:rPr lang="en-US" dirty="0">
                <a:ea typeface="ＭＳ Ｐゴシック" charset="0"/>
                <a:cs typeface="Arial"/>
              </a:rPr>
              <a:t>))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Storage capacities (</a:t>
            </a:r>
            <a:r>
              <a:rPr lang="en-US" i="1" dirty="0">
                <a:ea typeface="ＭＳ Ｐゴシック" charset="0"/>
                <a:cs typeface="Arial"/>
              </a:rPr>
              <a:t>volumes</a:t>
            </a:r>
            <a:r>
              <a:rPr lang="en-US" dirty="0">
                <a:ea typeface="ＭＳ Ｐゴシック" charset="0"/>
                <a:cs typeface="Arial"/>
              </a:rPr>
              <a:t>)	</a:t>
            </a:r>
            <a:r>
              <a:rPr lang="en-US" i="1" dirty="0">
                <a:ea typeface="ＭＳ Ｐゴシック" charset="0"/>
                <a:cs typeface="Arial"/>
              </a:rPr>
              <a:t>V</a:t>
            </a:r>
            <a:r>
              <a:rPr lang="en-US" baseline="-25000" dirty="0">
                <a:ea typeface="ＭＳ Ｐゴシック" charset="0"/>
                <a:cs typeface="Arial"/>
              </a:rPr>
              <a:t>1</a:t>
            </a:r>
            <a:r>
              <a:rPr lang="en-US" dirty="0">
                <a:ea typeface="ＭＳ Ｐゴシック" charset="0"/>
                <a:cs typeface="Arial"/>
              </a:rPr>
              <a:t>,</a:t>
            </a:r>
            <a:r>
              <a:rPr lang="en-US" i="1" dirty="0">
                <a:ea typeface="ＭＳ Ｐゴシック" charset="0"/>
                <a:cs typeface="Arial"/>
              </a:rPr>
              <a:t> V</a:t>
            </a:r>
            <a:r>
              <a:rPr lang="en-US" baseline="-25000" dirty="0">
                <a:ea typeface="ＭＳ Ｐゴシック" charset="0"/>
                <a:cs typeface="Arial"/>
              </a:rPr>
              <a:t>2</a:t>
            </a:r>
            <a:r>
              <a:rPr lang="en-US" dirty="0">
                <a:ea typeface="ＭＳ Ｐゴシック" charset="0"/>
                <a:cs typeface="Arial"/>
              </a:rPr>
              <a:t>	(</a:t>
            </a:r>
            <a:r>
              <a:rPr lang="en-US" dirty="0" err="1">
                <a:ea typeface="ＭＳ Ｐゴシック" charset="0"/>
                <a:cs typeface="Arial"/>
              </a:rPr>
              <a:t>GWh</a:t>
            </a:r>
            <a:r>
              <a:rPr lang="en-US" dirty="0">
                <a:ea typeface="ＭＳ Ｐゴシック" charset="0"/>
                <a:cs typeface="Arial"/>
              </a:rPr>
              <a:t>(</a:t>
            </a:r>
            <a:r>
              <a:rPr lang="en-US" dirty="0" err="1">
                <a:ea typeface="ＭＳ Ｐゴシック" charset="0"/>
                <a:cs typeface="Arial"/>
              </a:rPr>
              <a:t>e</a:t>
            </a:r>
            <a:r>
              <a:rPr lang="en-US" baseline="-25000" dirty="0" err="1">
                <a:ea typeface="ＭＳ Ｐゴシック" charset="0"/>
                <a:cs typeface="Arial"/>
              </a:rPr>
              <a:t>output</a:t>
            </a:r>
            <a:r>
              <a:rPr lang="en-US" dirty="0">
                <a:ea typeface="ＭＳ Ｐゴシック" charset="0"/>
                <a:cs typeface="Arial"/>
              </a:rPr>
              <a:t>))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Over-generation factor*	</a:t>
            </a:r>
            <a:r>
              <a:rPr lang="en-US" i="1" dirty="0">
                <a:ea typeface="ＭＳ Ｐゴシック" charset="0"/>
                <a:cs typeface="Arial"/>
              </a:rPr>
              <a:t>X</a:t>
            </a:r>
            <a:r>
              <a:rPr lang="en-US" dirty="0">
                <a:ea typeface="ＭＳ Ｐゴシック" charset="0"/>
                <a:cs typeface="Arial"/>
              </a:rPr>
              <a:t>	(  )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/>
            </a:r>
            <a:b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</a:b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If parameters (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1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2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1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2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1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2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) lie within reasonable bounds, then there will be some minimum value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X </a:t>
            </a:r>
            <a:r>
              <a:rPr lang="en-GB" i="1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f</a:t>
            </a:r>
            <a:r>
              <a:rPr lang="en-GB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or 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which </a:t>
            </a:r>
            <a:r>
              <a:rPr lang="en-GB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the system behaviour is </a:t>
            </a:r>
            <a:r>
              <a:rPr lang="en-GB" i="1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acceptable</a:t>
            </a:r>
            <a:r>
              <a:rPr lang="en-GB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 (</a:t>
            </a:r>
            <a:r>
              <a:rPr lang="en-GB" i="1" dirty="0" smtClean="0">
                <a:solidFill>
                  <a:srgbClr val="1C1D1D"/>
                </a:solidFill>
                <a:ea typeface="ＭＳ Ｐゴシック" charset="0"/>
                <a:cs typeface="Verdana" charset="0"/>
              </a:rPr>
              <a:t>X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= </a:t>
            </a:r>
            <a:r>
              <a:rPr lang="en-GB" i="1" dirty="0" err="1">
                <a:solidFill>
                  <a:srgbClr val="1C1D1D"/>
                </a:solidFill>
                <a:ea typeface="ＭＳ Ｐゴシック" charset="0"/>
                <a:cs typeface="Verdana" charset="0"/>
              </a:rPr>
              <a:t>X</a:t>
            </a:r>
            <a:r>
              <a:rPr lang="en-GB" i="1" baseline="-25000" dirty="0" err="1">
                <a:solidFill>
                  <a:srgbClr val="1C1D1D"/>
                </a:solidFill>
                <a:ea typeface="ＭＳ Ｐゴシック" charset="0"/>
                <a:cs typeface="Verdana" charset="0"/>
              </a:rPr>
              <a:t>min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). 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US" dirty="0">
              <a:ea typeface="ＭＳ Ｐゴシック" charset="0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8647" y="4503412"/>
            <a:ext cx="6595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338"/>
              </a:spcAft>
              <a:defRPr/>
            </a:pPr>
            <a:r>
              <a:rPr lang="en-GB" sz="14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* </a:t>
            </a:r>
            <a:r>
              <a:rPr lang="en-GB" sz="14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X</a:t>
            </a:r>
            <a:r>
              <a:rPr lang="en-GB" sz="14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=1.2 indicates: </a:t>
            </a:r>
            <a:r>
              <a:rPr lang="en-GB" sz="14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total quantity of electrical energy generated in the record exceeds the total quantity of electrical energy consumed by 1.2</a:t>
            </a:r>
            <a:r>
              <a:rPr lang="en-GB" sz="14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11614-52E1-869A-3F55-DBB077330C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40BF7-E0AE-4C32-A550-12175E1185D0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CFF198-940E-7B7F-3FFA-D2C2B3891195}"/>
              </a:ext>
            </a:extLst>
          </p:cNvPr>
          <p:cNvGrpSpPr/>
          <p:nvPr/>
        </p:nvGrpSpPr>
        <p:grpSpPr>
          <a:xfrm>
            <a:off x="119062" y="4577862"/>
            <a:ext cx="1229092" cy="448770"/>
            <a:chOff x="119062" y="4577862"/>
            <a:chExt cx="1229092" cy="44877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E8B6CD4-CAE8-FC33-8D70-1C569D9760F0}"/>
                </a:ext>
              </a:extLst>
            </p:cNvPr>
            <p:cNvSpPr/>
            <p:nvPr/>
          </p:nvSpPr>
          <p:spPr>
            <a:xfrm>
              <a:off x="119062" y="4577862"/>
              <a:ext cx="1229092" cy="4487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C240D4-4FBB-E1E7-2692-51E406EC2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3" y="4577862"/>
              <a:ext cx="1086583" cy="405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03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44538"/>
            <a:ext cx="2286000" cy="99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1C1D1D"/>
                </a:solidFill>
                <a:latin typeface="+mn-lt"/>
                <a:ea typeface="ＭＳ Ｐゴシック" pitchFamily="-65" charset="-128"/>
                <a:cs typeface="+mj-cs"/>
              </a:rPr>
              <a:t>Solving the two- Store Case.</a:t>
            </a:r>
            <a:endParaRPr lang="en-US" sz="1400" dirty="0">
              <a:solidFill>
                <a:srgbClr val="1C1D1D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56817" y="744538"/>
            <a:ext cx="6768121" cy="4170362"/>
          </a:xfrm>
        </p:spPr>
        <p:txBody>
          <a:bodyPr rtlCol="0">
            <a:normAutofit/>
          </a:bodyPr>
          <a:lstStyle/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Any given 2-store system is described by the 7-tuple, </a:t>
            </a:r>
            <a:b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</a:b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(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1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2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1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2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1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2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X</a:t>
            </a: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). 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GB" dirty="0">
              <a:solidFill>
                <a:srgbClr val="1C1D1D"/>
              </a:solidFill>
              <a:ea typeface="ＭＳ Ｐゴシック" charset="0"/>
              <a:cs typeface="Verdana" charset="0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We can test whether this system will meet all demand by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 err="1">
                <a:ea typeface="ＭＳ Ｐゴシック" charset="0"/>
                <a:cs typeface="Arial"/>
              </a:rPr>
              <a:t>Initialising</a:t>
            </a:r>
            <a:r>
              <a:rPr lang="en-US" dirty="0">
                <a:ea typeface="ＭＳ Ｐゴシック" charset="0"/>
                <a:cs typeface="Arial"/>
              </a:rPr>
              <a:t> the energy in each store #</a:t>
            </a:r>
            <a:r>
              <a:rPr lang="en-US" i="1" dirty="0">
                <a:ea typeface="ＭＳ Ｐゴシック" charset="0"/>
                <a:cs typeface="Arial"/>
              </a:rPr>
              <a:t>i</a:t>
            </a:r>
            <a:r>
              <a:rPr lang="en-US" dirty="0">
                <a:ea typeface="ＭＳ Ｐゴシック" charset="0"/>
                <a:cs typeface="Arial"/>
              </a:rPr>
              <a:t> at some value such as 0.7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×</a:t>
            </a:r>
            <a:r>
              <a:rPr lang="en-US" i="1" dirty="0">
                <a:ea typeface="ＭＳ Ｐゴシック" charset="0"/>
                <a:cs typeface="Arial"/>
              </a:rPr>
              <a:t>V</a:t>
            </a:r>
            <a:r>
              <a:rPr lang="en-US" i="1" baseline="-25000" dirty="0">
                <a:ea typeface="ＭＳ Ｐゴシック" charset="0"/>
                <a:cs typeface="Arial"/>
              </a:rPr>
              <a:t>i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Stepping through each (1-hour?) period in the record and …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If supply exceeds demand, spread (some of?) the excess into stores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If demand exceeds supply, draw (some of?) the shortfall from stores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3584575" algn="l"/>
                <a:tab pos="4665663" algn="l"/>
              </a:tabLst>
              <a:defRPr/>
            </a:pPr>
            <a:r>
              <a:rPr lang="en-US" dirty="0">
                <a:ea typeface="ＭＳ Ｐゴシック" charset="0"/>
                <a:cs typeface="Arial"/>
              </a:rPr>
              <a:t>Adjust the energy levels in the stores</a:t>
            </a:r>
            <a:endParaRPr lang="en-US" sz="1400" dirty="0">
              <a:ea typeface="ＭＳ Ｐゴシック" charset="0"/>
              <a:cs typeface="Arial"/>
            </a:endParaRP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1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/>
            </a:r>
            <a:br>
              <a:rPr lang="en-GB" sz="11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</a:br>
            <a:r>
              <a:rPr lang="en-GB" i="1" u="sng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Scheduling</a:t>
            </a:r>
            <a:r>
              <a:rPr lang="en-GB" u="sng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 needed to decide which store has priority for filling/emptying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endParaRPr lang="en-US" dirty="0">
              <a:ea typeface="ＭＳ Ｐゴシック" charset="0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11BF3-4C57-B1DE-73D3-ECAA5DC42C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40BF7-E0AE-4C32-A550-12175E1185D0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44550D-C315-4EB0-3757-DF96C75FBE24}"/>
              </a:ext>
            </a:extLst>
          </p:cNvPr>
          <p:cNvGrpSpPr/>
          <p:nvPr/>
        </p:nvGrpSpPr>
        <p:grpSpPr>
          <a:xfrm>
            <a:off x="119062" y="4577862"/>
            <a:ext cx="1229092" cy="448770"/>
            <a:chOff x="119062" y="4577862"/>
            <a:chExt cx="1229092" cy="44877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019A326-94D1-D3D6-C87A-CEA94C93FAD4}"/>
                </a:ext>
              </a:extLst>
            </p:cNvPr>
            <p:cNvSpPr/>
            <p:nvPr/>
          </p:nvSpPr>
          <p:spPr>
            <a:xfrm>
              <a:off x="119062" y="4577862"/>
              <a:ext cx="1229092" cy="4487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12BEAE-6691-4CD0-0889-13E786F07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3" y="4577862"/>
              <a:ext cx="1086583" cy="40505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B7908E-F3BF-FC68-D76E-0B820F453DA1}"/>
              </a:ext>
            </a:extLst>
          </p:cNvPr>
          <p:cNvSpPr txBox="1"/>
          <p:nvPr/>
        </p:nvSpPr>
        <p:spPr>
          <a:xfrm>
            <a:off x="2256816" y="4157163"/>
            <a:ext cx="6768121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Arial"/>
              </a:rPr>
              <a:t>[</a:t>
            </a:r>
            <a:r>
              <a:rPr lang="en-GB" sz="1600" i="1" dirty="0" err="1">
                <a:solidFill>
                  <a:srgbClr val="1C1D1D"/>
                </a:solidFill>
                <a:ea typeface="ＭＳ Ｐゴシック" charset="0"/>
                <a:cs typeface="Arial"/>
              </a:rPr>
              <a:t>NStore_sim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Arial"/>
              </a:rPr>
              <a:t>] can:</a:t>
            </a:r>
            <a:br>
              <a:rPr lang="en-GB" sz="1600" dirty="0">
                <a:solidFill>
                  <a:srgbClr val="1C1D1D"/>
                </a:solidFill>
                <a:ea typeface="ＭＳ Ｐゴシック" charset="0"/>
                <a:cs typeface="Arial"/>
              </a:rPr>
            </a:b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Arial"/>
              </a:rPr>
              <a:t>(i) 	Determine whether one 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7-tuple, (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sz="1600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1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sz="1600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2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sz="1600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1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sz="1600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2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sz="1600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1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sz="1600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2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X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)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works</a:t>
            </a:r>
          </a:p>
          <a:p>
            <a:pPr fontAlgn="auto">
              <a:spcBef>
                <a:spcPct val="0"/>
              </a:spcBef>
              <a:spcAft>
                <a:spcPts val="338"/>
              </a:spcAft>
              <a:defRPr/>
            </a:pP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Arial"/>
              </a:rPr>
              <a:t>(ii) 	Determine smallest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Arial"/>
              </a:rPr>
              <a:t>X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Arial"/>
              </a:rPr>
              <a:t> for which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 (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sz="1600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1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G</a:t>
            </a:r>
            <a:r>
              <a:rPr lang="en-GB" sz="1600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2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sz="1600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1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H</a:t>
            </a:r>
            <a:r>
              <a:rPr lang="en-GB" sz="1600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2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sz="1600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1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V</a:t>
            </a:r>
            <a:r>
              <a:rPr lang="en-GB" sz="1600" baseline="-250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2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, </a:t>
            </a:r>
            <a:r>
              <a:rPr lang="en-GB" sz="1600" i="1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X</a:t>
            </a:r>
            <a:r>
              <a:rPr lang="en-GB" sz="1600" dirty="0">
                <a:solidFill>
                  <a:srgbClr val="1C1D1D"/>
                </a:solidFill>
                <a:ea typeface="ＭＳ Ｐゴシック" charset="0"/>
                <a:cs typeface="Verdana" charset="0"/>
              </a:rPr>
              <a:t>) works</a:t>
            </a:r>
            <a:endParaRPr lang="en-US" sz="1600" dirty="0"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248076"/>
      </p:ext>
    </p:extLst>
  </p:cSld>
  <p:clrMapOvr>
    <a:masterClrMapping/>
  </p:clrMapOvr>
</p:sld>
</file>

<file path=ppt/theme/theme1.xml><?xml version="1.0" encoding="utf-8"?>
<a:theme xmlns:a="http://schemas.openxmlformats.org/drawingml/2006/main" name="RS_Powerpoint template_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S powerpoint template.ppt [Compatibility Mode]" id="{BD26A55D-7E5D-4DA1-BCF9-63626D2FCD18}" vid="{E204F3F6-5891-40CC-B02E-560330256F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RS powerpoint template</Template>
  <TotalTime>929</TotalTime>
  <Words>1408</Words>
  <Application>Microsoft Office PowerPoint</Application>
  <PresentationFormat>On-screen Show (16:9)</PresentationFormat>
  <Paragraphs>150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Cambria Math</vt:lpstr>
      <vt:lpstr>Symbol</vt:lpstr>
      <vt:lpstr>Times New Roman</vt:lpstr>
      <vt:lpstr>Verdana</vt:lpstr>
      <vt:lpstr>RS_Powerpoint template_16x9</vt:lpstr>
      <vt:lpstr>PowerPoint Presentation</vt:lpstr>
      <vt:lpstr>[NStore_sim]: The problem statement</vt:lpstr>
      <vt:lpstr>What does acceptable mean ?</vt:lpstr>
      <vt:lpstr>Knowledge required about the stores</vt:lpstr>
      <vt:lpstr>Understanding the Single Store Case.</vt:lpstr>
      <vt:lpstr>Solving the Single Store Case.</vt:lpstr>
      <vt:lpstr>System Optimising with a Single Store</vt:lpstr>
      <vt:lpstr>Understanding  the case of two Stores.</vt:lpstr>
      <vt:lpstr>Solving the two- Store Case.</vt:lpstr>
      <vt:lpstr>A Near-Optimal Scheduling Approach for Multiple Stores</vt:lpstr>
      <vt:lpstr>Now for some illustrations: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here:  Arial bold, 24pt  Name and job title goes here:  Arial 20pt</dc:title>
  <dc:creator>Leonardo Marioni</dc:creator>
  <cp:lastModifiedBy>Seamus Garvey (staff)</cp:lastModifiedBy>
  <cp:revision>22</cp:revision>
  <dcterms:created xsi:type="dcterms:W3CDTF">2023-09-01T15:20:06Z</dcterms:created>
  <dcterms:modified xsi:type="dcterms:W3CDTF">2023-10-08T13:22:05Z</dcterms:modified>
</cp:coreProperties>
</file>